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28"/>
  </p:sldMasterIdLst>
  <p:notesMasterIdLst>
    <p:notesMasterId r:id="rId38"/>
  </p:notesMasterIdLst>
  <p:handoutMasterIdLst>
    <p:handoutMasterId r:id="rId39"/>
  </p:handoutMasterIdLst>
  <p:sldIdLst>
    <p:sldId id="373" r:id="rId29"/>
    <p:sldId id="380" r:id="rId30"/>
    <p:sldId id="374" r:id="rId31"/>
    <p:sldId id="375" r:id="rId32"/>
    <p:sldId id="376" r:id="rId33"/>
    <p:sldId id="377" r:id="rId34"/>
    <p:sldId id="378" r:id="rId35"/>
    <p:sldId id="379" r:id="rId36"/>
    <p:sldId id="370" r:id="rId37"/>
  </p:sldIdLst>
  <p:sldSz cx="12192000" cy="6858000"/>
  <p:notesSz cx="6858000" cy="9144000"/>
  <p:embeddedFontLst>
    <p:embeddedFont>
      <p:font typeface="DI Sans Office" panose="020B0604020202020204" charset="0"/>
      <p:regular r:id="rId40"/>
      <p:bold r:id="rId41"/>
      <p:italic r:id="rId42"/>
      <p:boldItalic r:id="rId43"/>
    </p:embeddedFont>
    <p:embeddedFont>
      <p:font typeface="DI Sans Office Black" panose="020B0604020202020204" charset="0"/>
      <p:bold r:id="rId44"/>
      <p:boldItalic r:id="rId45"/>
    </p:embeddedFont>
    <p:embeddedFont>
      <p:font typeface="DI Serif Office" panose="020B060402020202020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FB6"/>
    <a:srgbClr val="2095D6"/>
    <a:srgbClr val="269CDE"/>
    <a:srgbClr val="EE0000"/>
    <a:srgbClr val="4472C4"/>
    <a:srgbClr val="D0D0D0"/>
    <a:srgbClr val="BEBEBE"/>
    <a:srgbClr val="87878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68261" autoAdjust="0"/>
  </p:normalViewPr>
  <p:slideViewPr>
    <p:cSldViewPr snapToGrid="0" showGuides="1">
      <p:cViewPr varScale="1">
        <p:scale>
          <a:sx n="54" d="100"/>
          <a:sy n="54" d="100"/>
        </p:scale>
        <p:origin x="1128"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5.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1.xml"/><Relationship Id="rId41" Type="http://schemas.openxmlformats.org/officeDocument/2006/relationships/font" Target="fonts/font2.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1.xml"/><Relationship Id="rId36" Type="http://schemas.openxmlformats.org/officeDocument/2006/relationships/slide" Target="slides/slide8.xml"/><Relationship Id="rId49" Type="http://schemas.openxmlformats.org/officeDocument/2006/relationships/font" Target="fonts/font10.fntdata"/><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3.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customXml" Target="../customXml/item8.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Bødker Pedersen" userId="8c0b0db8-fe83-449d-bc77-035398e6795a" providerId="ADAL" clId="{71AAA5E3-4356-4DD6-B20C-C0682AA2BD7B}"/>
    <pc:docChg chg="modSld">
      <pc:chgData name="Emil Bødker Pedersen" userId="8c0b0db8-fe83-449d-bc77-035398e6795a" providerId="ADAL" clId="{71AAA5E3-4356-4DD6-B20C-C0682AA2BD7B}" dt="2021-01-22T13:08:21.497" v="455" actId="1076"/>
      <pc:docMkLst>
        <pc:docMk/>
      </pc:docMkLst>
      <pc:sldChg chg="modSp modNotesTx">
        <pc:chgData name="Emil Bødker Pedersen" userId="8c0b0db8-fe83-449d-bc77-035398e6795a" providerId="ADAL" clId="{71AAA5E3-4356-4DD6-B20C-C0682AA2BD7B}" dt="2021-01-22T13:08:21.497" v="455" actId="1076"/>
        <pc:sldMkLst>
          <pc:docMk/>
          <pc:sldMk cId="50522041" sldId="374"/>
        </pc:sldMkLst>
        <pc:spChg chg="mod">
          <ac:chgData name="Emil Bødker Pedersen" userId="8c0b0db8-fe83-449d-bc77-035398e6795a" providerId="ADAL" clId="{71AAA5E3-4356-4DD6-B20C-C0682AA2BD7B}" dt="2021-01-22T13:08:21.497" v="455" actId="1076"/>
          <ac:spMkLst>
            <pc:docMk/>
            <pc:sldMk cId="50522041" sldId="374"/>
            <ac:spMk id="10" creationId="{810CA829-3975-4C2E-A77D-A0204589B36C}"/>
          </ac:spMkLst>
        </pc:spChg>
        <pc:spChg chg="mod">
          <ac:chgData name="Emil Bødker Pedersen" userId="8c0b0db8-fe83-449d-bc77-035398e6795a" providerId="ADAL" clId="{71AAA5E3-4356-4DD6-B20C-C0682AA2BD7B}" dt="2021-01-22T13:01:45.340" v="147" actId="20577"/>
          <ac:spMkLst>
            <pc:docMk/>
            <pc:sldMk cId="50522041" sldId="374"/>
            <ac:spMk id="11" creationId="{F852E0D4-B548-4530-9E79-FE932A764FB3}"/>
          </ac:spMkLst>
        </pc:spChg>
        <pc:picChg chg="mod">
          <ac:chgData name="Emil Bødker Pedersen" userId="8c0b0db8-fe83-449d-bc77-035398e6795a" providerId="ADAL" clId="{71AAA5E3-4356-4DD6-B20C-C0682AA2BD7B}" dt="2021-01-22T13:01:19.846" v="145" actId="14826"/>
          <ac:picMkLst>
            <pc:docMk/>
            <pc:sldMk cId="50522041" sldId="374"/>
            <ac:picMk id="7" creationId="{3A873A58-D791-4F00-B051-A3151EF4B66C}"/>
          </ac:picMkLst>
        </pc:picChg>
      </pc:sldChg>
      <pc:sldChg chg="modSp modNotesTx">
        <pc:chgData name="Emil Bødker Pedersen" userId="8c0b0db8-fe83-449d-bc77-035398e6795a" providerId="ADAL" clId="{71AAA5E3-4356-4DD6-B20C-C0682AA2BD7B}" dt="2021-01-22T13:06:09.921" v="398" actId="20577"/>
        <pc:sldMkLst>
          <pc:docMk/>
          <pc:sldMk cId="2811491813" sldId="375"/>
        </pc:sldMkLst>
        <pc:spChg chg="mod">
          <ac:chgData name="Emil Bødker Pedersen" userId="8c0b0db8-fe83-449d-bc77-035398e6795a" providerId="ADAL" clId="{71AAA5E3-4356-4DD6-B20C-C0682AA2BD7B}" dt="2021-01-22T13:04:36.173" v="177" actId="20577"/>
          <ac:spMkLst>
            <pc:docMk/>
            <pc:sldMk cId="2811491813" sldId="375"/>
            <ac:spMk id="10" creationId="{4A6C2DA7-CA66-425F-B82E-C702EAB82B70}"/>
          </ac:spMkLst>
        </pc:spChg>
        <pc:spChg chg="mod">
          <ac:chgData name="Emil Bødker Pedersen" userId="8c0b0db8-fe83-449d-bc77-035398e6795a" providerId="ADAL" clId="{71AAA5E3-4356-4DD6-B20C-C0682AA2BD7B}" dt="2021-01-22T13:04:42.183" v="179" actId="20577"/>
          <ac:spMkLst>
            <pc:docMk/>
            <pc:sldMk cId="2811491813" sldId="375"/>
            <ac:spMk id="11" creationId="{51B0C157-A8C8-4700-A78D-3B5B99EFE6CF}"/>
          </ac:spMkLst>
        </pc:spChg>
        <pc:picChg chg="mod">
          <ac:chgData name="Emil Bødker Pedersen" userId="8c0b0db8-fe83-449d-bc77-035398e6795a" providerId="ADAL" clId="{71AAA5E3-4356-4DD6-B20C-C0682AA2BD7B}" dt="2021-01-22T13:04:27.979" v="168" actId="14826"/>
          <ac:picMkLst>
            <pc:docMk/>
            <pc:sldMk cId="2811491813" sldId="375"/>
            <ac:picMk id="7" creationId="{2B98C9F5-EE76-44E6-BA9E-ADA12FA5D7E1}"/>
          </ac:picMkLst>
        </pc:picChg>
      </pc:sldChg>
      <pc:sldChg chg="modSp">
        <pc:chgData name="Emil Bødker Pedersen" userId="8c0b0db8-fe83-449d-bc77-035398e6795a" providerId="ADAL" clId="{71AAA5E3-4356-4DD6-B20C-C0682AA2BD7B}" dt="2021-01-22T13:07:05.260" v="424" actId="1076"/>
        <pc:sldMkLst>
          <pc:docMk/>
          <pc:sldMk cId="1055545290" sldId="376"/>
        </pc:sldMkLst>
        <pc:spChg chg="mod">
          <ac:chgData name="Emil Bødker Pedersen" userId="8c0b0db8-fe83-449d-bc77-035398e6795a" providerId="ADAL" clId="{71AAA5E3-4356-4DD6-B20C-C0682AA2BD7B}" dt="2021-01-22T13:07:05.260" v="424" actId="1076"/>
          <ac:spMkLst>
            <pc:docMk/>
            <pc:sldMk cId="1055545290" sldId="376"/>
            <ac:spMk id="11" creationId="{E26CB8B2-8175-4A38-ADDC-8ECBBBCA574F}"/>
          </ac:spMkLst>
        </pc:spChg>
        <pc:spChg chg="mod">
          <ac:chgData name="Emil Bødker Pedersen" userId="8c0b0db8-fe83-449d-bc77-035398e6795a" providerId="ADAL" clId="{71AAA5E3-4356-4DD6-B20C-C0682AA2BD7B}" dt="2021-01-22T13:06:48.084" v="423" actId="20577"/>
          <ac:spMkLst>
            <pc:docMk/>
            <pc:sldMk cId="1055545290" sldId="376"/>
            <ac:spMk id="12" creationId="{B89A344B-95B5-4B63-87E8-E1FBFA8CBED9}"/>
          </ac:spMkLst>
        </pc:spChg>
        <pc:picChg chg="mod">
          <ac:chgData name="Emil Bødker Pedersen" userId="8c0b0db8-fe83-449d-bc77-035398e6795a" providerId="ADAL" clId="{71AAA5E3-4356-4DD6-B20C-C0682AA2BD7B}" dt="2021-01-22T13:06:17.840" v="399" actId="14826"/>
          <ac:picMkLst>
            <pc:docMk/>
            <pc:sldMk cId="1055545290" sldId="376"/>
            <ac:picMk id="7" creationId="{D3D0AD7D-32AD-4C60-AE05-007F0659A518}"/>
          </ac:picMkLst>
        </pc:picChg>
      </pc:sldChg>
      <pc:sldChg chg="modSp modNotesTx">
        <pc:chgData name="Emil Bødker Pedersen" userId="8c0b0db8-fe83-449d-bc77-035398e6795a" providerId="ADAL" clId="{71AAA5E3-4356-4DD6-B20C-C0682AA2BD7B}" dt="2021-01-22T13:08:01.571" v="454" actId="20577"/>
        <pc:sldMkLst>
          <pc:docMk/>
          <pc:sldMk cId="2677098807" sldId="377"/>
        </pc:sldMkLst>
        <pc:spChg chg="mod">
          <ac:chgData name="Emil Bødker Pedersen" userId="8c0b0db8-fe83-449d-bc77-035398e6795a" providerId="ADAL" clId="{71AAA5E3-4356-4DD6-B20C-C0682AA2BD7B}" dt="2021-01-22T13:07:24.457" v="427" actId="20577"/>
          <ac:spMkLst>
            <pc:docMk/>
            <pc:sldMk cId="2677098807" sldId="377"/>
            <ac:spMk id="10" creationId="{FE1DFD51-879D-41D4-9293-437703AAA3EF}"/>
          </ac:spMkLst>
        </pc:spChg>
        <pc:spChg chg="mod">
          <ac:chgData name="Emil Bødker Pedersen" userId="8c0b0db8-fe83-449d-bc77-035398e6795a" providerId="ADAL" clId="{71AAA5E3-4356-4DD6-B20C-C0682AA2BD7B}" dt="2021-01-22T13:07:48.014" v="440" actId="20577"/>
          <ac:spMkLst>
            <pc:docMk/>
            <pc:sldMk cId="2677098807" sldId="377"/>
            <ac:spMk id="11" creationId="{B4BEB286-A4A4-4258-B80D-903BC136CF27}"/>
          </ac:spMkLst>
        </pc:spChg>
        <pc:picChg chg="mod">
          <ac:chgData name="Emil Bødker Pedersen" userId="8c0b0db8-fe83-449d-bc77-035398e6795a" providerId="ADAL" clId="{71AAA5E3-4356-4DD6-B20C-C0682AA2BD7B}" dt="2021-01-22T13:07:15.363" v="425" actId="14826"/>
          <ac:picMkLst>
            <pc:docMk/>
            <pc:sldMk cId="2677098807" sldId="377"/>
            <ac:picMk id="7" creationId="{89EBAA79-041D-47ED-AF80-BC490394A039}"/>
          </ac:picMkLst>
        </pc:picChg>
      </pc:sldChg>
      <pc:sldChg chg="modSp modNotesTx">
        <pc:chgData name="Emil Bødker Pedersen" userId="8c0b0db8-fe83-449d-bc77-035398e6795a" providerId="ADAL" clId="{71AAA5E3-4356-4DD6-B20C-C0682AA2BD7B}" dt="2021-01-22T13:00:58.583" v="144" actId="20577"/>
        <pc:sldMkLst>
          <pc:docMk/>
          <pc:sldMk cId="3525248592" sldId="380"/>
        </pc:sldMkLst>
        <pc:spChg chg="mod">
          <ac:chgData name="Emil Bødker Pedersen" userId="8c0b0db8-fe83-449d-bc77-035398e6795a" providerId="ADAL" clId="{71AAA5E3-4356-4DD6-B20C-C0682AA2BD7B}" dt="2021-01-22T12:57:11.539" v="2" actId="20577"/>
          <ac:spMkLst>
            <pc:docMk/>
            <pc:sldMk cId="3525248592" sldId="380"/>
            <ac:spMk id="2" creationId="{3267161A-DDFC-42F9-A15C-96B82FA8D1E6}"/>
          </ac:spMkLst>
        </pc:spChg>
        <pc:spChg chg="mod">
          <ac:chgData name="Emil Bødker Pedersen" userId="8c0b0db8-fe83-449d-bc77-035398e6795a" providerId="ADAL" clId="{71AAA5E3-4356-4DD6-B20C-C0682AA2BD7B}" dt="2021-01-22T12:58:26.531" v="9" actId="20577"/>
          <ac:spMkLst>
            <pc:docMk/>
            <pc:sldMk cId="3525248592" sldId="380"/>
            <ac:spMk id="10" creationId="{8166C6C5-A477-4DE4-9450-32562F357C43}"/>
          </ac:spMkLst>
        </pc:spChg>
        <pc:picChg chg="mod">
          <ac:chgData name="Emil Bødker Pedersen" userId="8c0b0db8-fe83-449d-bc77-035398e6795a" providerId="ADAL" clId="{71AAA5E3-4356-4DD6-B20C-C0682AA2BD7B}" dt="2021-01-22T12:57:04.371" v="0" actId="14826"/>
          <ac:picMkLst>
            <pc:docMk/>
            <pc:sldMk cId="3525248592" sldId="380"/>
            <ac:picMk id="7" creationId="{973963FC-FA0A-44C8-B89E-ED4B892425B2}"/>
          </ac:picMkLst>
        </pc:picChg>
      </pc:sldChg>
    </pc:docChg>
  </pc:docChgLst>
  <pc:docChgLst>
    <pc:chgData name="Emil Bødker Pedersen" userId="8c0b0db8-fe83-449d-bc77-035398e6795a" providerId="ADAL" clId="{3FB1CDDE-289A-4259-A7DC-7F8588A9E087}"/>
    <pc:docChg chg="modSld">
      <pc:chgData name="Emil Bødker Pedersen" userId="8c0b0db8-fe83-449d-bc77-035398e6795a" providerId="ADAL" clId="{3FB1CDDE-289A-4259-A7DC-7F8588A9E087}" dt="2020-06-30T09:43:04.721" v="7" actId="207"/>
      <pc:docMkLst>
        <pc:docMk/>
      </pc:docMkLst>
      <pc:sldChg chg="addSp modSp">
        <pc:chgData name="Emil Bødker Pedersen" userId="8c0b0db8-fe83-449d-bc77-035398e6795a" providerId="ADAL" clId="{3FB1CDDE-289A-4259-A7DC-7F8588A9E087}" dt="2020-06-30T09:43:04.721" v="7" actId="207"/>
        <pc:sldMkLst>
          <pc:docMk/>
          <pc:sldMk cId="724020421" sldId="370"/>
        </pc:sldMkLst>
        <pc:spChg chg="add mod">
          <ac:chgData name="Emil Bødker Pedersen" userId="8c0b0db8-fe83-449d-bc77-035398e6795a" providerId="ADAL" clId="{3FB1CDDE-289A-4259-A7DC-7F8588A9E087}" dt="2020-06-30T09:43:04.721" v="7" actId="207"/>
          <ac:spMkLst>
            <pc:docMk/>
            <pc:sldMk cId="724020421" sldId="370"/>
            <ac:spMk id="14" creationId="{9C3D36FD-61D1-4E14-8F8B-55A0174B5CD6}"/>
          </ac:spMkLst>
        </pc:spChg>
        <pc:spChg chg="add mod">
          <ac:chgData name="Emil Bødker Pedersen" userId="8c0b0db8-fe83-449d-bc77-035398e6795a" providerId="ADAL" clId="{3FB1CDDE-289A-4259-A7DC-7F8588A9E087}" dt="2020-06-30T09:43:01.723" v="6" actId="207"/>
          <ac:spMkLst>
            <pc:docMk/>
            <pc:sldMk cId="724020421" sldId="370"/>
            <ac:spMk id="15" creationId="{2C86325E-D73D-4C2F-AC55-00EB477A5F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z="800" smtClean="0"/>
              <a:t>‹#›</a:t>
            </a:fld>
            <a:endParaRPr lang="en-GB" sz="800"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z="800" smtClean="0"/>
              <a:t>22/01/2021</a:t>
            </a:fld>
            <a:endParaRPr lang="en-GB" sz="800"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1386E511-D742-4EFE-90B5-C9FC42762E0F}" type="datetimeFigureOut">
              <a:rPr lang="en-GB" smtClean="0"/>
              <a:pPr/>
              <a:t>22/01/2021</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A16CFAD1-D197-4A88-B173-A6412E995EE5}" type="slidenum">
              <a:rPr lang="en-GB" smtClean="0"/>
              <a:pPr/>
              <a:t>‹#›</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Der er mange forskellige fremtidige globale udfordringer, vi som samfund kommer stå overfor. En af dem er </a:t>
            </a:r>
            <a:r>
              <a:rPr lang="da-DK" sz="900" i="1" kern="1200" dirty="0" err="1">
                <a:solidFill>
                  <a:schemeClr val="tx1"/>
                </a:solidFill>
                <a:effectLst/>
                <a:latin typeface="+mn-lt"/>
                <a:ea typeface="+mn-ea"/>
                <a:cs typeface="+mn-cs"/>
              </a:rPr>
              <a:t>climate</a:t>
            </a:r>
            <a:r>
              <a:rPr lang="da-DK" sz="900" i="1" kern="1200" dirty="0">
                <a:solidFill>
                  <a:schemeClr val="tx1"/>
                </a:solidFill>
                <a:effectLst/>
                <a:latin typeface="+mn-lt"/>
                <a:ea typeface="+mn-ea"/>
                <a:cs typeface="+mn-cs"/>
              </a:rPr>
              <a:t> action </a:t>
            </a:r>
            <a:r>
              <a:rPr lang="da-DK" sz="900" i="1" kern="1200" dirty="0" err="1">
                <a:solidFill>
                  <a:schemeClr val="tx1"/>
                </a:solidFill>
                <a:effectLst/>
                <a:latin typeface="+mn-lt"/>
                <a:ea typeface="+mn-ea"/>
                <a:cs typeface="+mn-cs"/>
              </a:rPr>
              <a:t>failure</a:t>
            </a:r>
            <a:r>
              <a:rPr lang="da-DK" sz="900" i="1" kern="1200" dirty="0">
                <a:solidFill>
                  <a:schemeClr val="tx1"/>
                </a:solidFill>
                <a:effectLst/>
                <a:latin typeface="+mn-lt"/>
                <a:ea typeface="+mn-ea"/>
                <a:cs typeface="+mn-cs"/>
              </a:rPr>
              <a:t>, </a:t>
            </a:r>
            <a:r>
              <a:rPr lang="da-DK" sz="900" i="1" kern="1200" dirty="0" err="1">
                <a:solidFill>
                  <a:schemeClr val="tx1"/>
                </a:solidFill>
                <a:effectLst/>
                <a:latin typeface="+mn-lt"/>
                <a:ea typeface="+mn-ea"/>
                <a:cs typeface="+mn-cs"/>
              </a:rPr>
              <a:t>natural</a:t>
            </a:r>
            <a:r>
              <a:rPr lang="da-DK" sz="900" i="1" kern="1200" dirty="0">
                <a:solidFill>
                  <a:schemeClr val="tx1"/>
                </a:solidFill>
                <a:effectLst/>
                <a:latin typeface="+mn-lt"/>
                <a:ea typeface="+mn-ea"/>
                <a:cs typeface="+mn-cs"/>
              </a:rPr>
              <a:t> ressource </a:t>
            </a:r>
            <a:r>
              <a:rPr lang="da-DK" sz="900" i="1" kern="1200" dirty="0" err="1">
                <a:solidFill>
                  <a:schemeClr val="tx1"/>
                </a:solidFill>
                <a:effectLst/>
                <a:latin typeface="+mn-lt"/>
                <a:ea typeface="+mn-ea"/>
                <a:cs typeface="+mn-cs"/>
              </a:rPr>
              <a:t>crisis</a:t>
            </a:r>
            <a:r>
              <a:rPr lang="da-DK" sz="900" i="1" kern="1200" dirty="0">
                <a:solidFill>
                  <a:schemeClr val="tx1"/>
                </a:solidFill>
                <a:effectLst/>
                <a:latin typeface="+mn-lt"/>
                <a:ea typeface="+mn-ea"/>
                <a:cs typeface="+mn-cs"/>
              </a:rPr>
              <a:t> </a:t>
            </a:r>
            <a:r>
              <a:rPr lang="da-DK" sz="900" i="0" u="none" kern="1200" dirty="0">
                <a:solidFill>
                  <a:schemeClr val="tx1"/>
                </a:solidFill>
                <a:effectLst/>
                <a:latin typeface="+mn-lt"/>
                <a:ea typeface="+mn-ea"/>
                <a:cs typeface="+mn-cs"/>
              </a:rPr>
              <a:t>og</a:t>
            </a:r>
            <a:r>
              <a:rPr lang="da-DK" sz="900" i="1" kern="1200" dirty="0">
                <a:solidFill>
                  <a:schemeClr val="tx1"/>
                </a:solidFill>
                <a:effectLst/>
                <a:latin typeface="+mn-lt"/>
                <a:ea typeface="+mn-ea"/>
                <a:cs typeface="+mn-cs"/>
              </a:rPr>
              <a:t> </a:t>
            </a:r>
            <a:r>
              <a:rPr lang="da-DK" sz="900" i="1" kern="1200" dirty="0" err="1">
                <a:solidFill>
                  <a:schemeClr val="tx1"/>
                </a:solidFill>
                <a:effectLst/>
                <a:latin typeface="+mn-lt"/>
                <a:ea typeface="+mn-ea"/>
                <a:cs typeface="+mn-cs"/>
              </a:rPr>
              <a:t>extreme</a:t>
            </a:r>
            <a:r>
              <a:rPr lang="da-DK" sz="900" i="1" kern="1200" dirty="0">
                <a:solidFill>
                  <a:schemeClr val="tx1"/>
                </a:solidFill>
                <a:effectLst/>
                <a:latin typeface="+mn-lt"/>
                <a:ea typeface="+mn-ea"/>
                <a:cs typeface="+mn-cs"/>
              </a:rPr>
              <a:t> </a:t>
            </a:r>
            <a:r>
              <a:rPr lang="da-DK" sz="900" i="1" kern="1200" dirty="0" err="1">
                <a:solidFill>
                  <a:schemeClr val="tx1"/>
                </a:solidFill>
                <a:effectLst/>
                <a:latin typeface="+mn-lt"/>
                <a:ea typeface="+mn-ea"/>
                <a:cs typeface="+mn-cs"/>
              </a:rPr>
              <a:t>weather</a:t>
            </a:r>
            <a:r>
              <a:rPr lang="da-DK" sz="900" kern="1200" dirty="0">
                <a:solidFill>
                  <a:schemeClr val="tx1"/>
                </a:solidFill>
                <a:effectLst/>
                <a:latin typeface="+mn-lt"/>
                <a:ea typeface="+mn-ea"/>
                <a:cs typeface="+mn-cs"/>
              </a:rPr>
              <a:t>, som det er illustreret i figuren. Figuren og analysen er lavet af World </a:t>
            </a:r>
            <a:r>
              <a:rPr lang="da-DK" sz="900" kern="1200" dirty="0" err="1">
                <a:solidFill>
                  <a:schemeClr val="tx1"/>
                </a:solidFill>
                <a:effectLst/>
                <a:latin typeface="+mn-lt"/>
                <a:ea typeface="+mn-ea"/>
                <a:cs typeface="+mn-cs"/>
              </a:rPr>
              <a:t>Economic</a:t>
            </a:r>
            <a:r>
              <a:rPr lang="da-DK" sz="900" kern="1200" dirty="0">
                <a:solidFill>
                  <a:schemeClr val="tx1"/>
                </a:solidFill>
                <a:effectLst/>
                <a:latin typeface="+mn-lt"/>
                <a:ea typeface="+mn-ea"/>
                <a:cs typeface="+mn-cs"/>
              </a:rPr>
              <a:t> Forum, og indgår i deres ”Global </a:t>
            </a:r>
            <a:r>
              <a:rPr lang="da-DK" sz="900" kern="1200" dirty="0" err="1">
                <a:solidFill>
                  <a:schemeClr val="tx1"/>
                </a:solidFill>
                <a:effectLst/>
                <a:latin typeface="+mn-lt"/>
                <a:ea typeface="+mn-ea"/>
                <a:cs typeface="+mn-cs"/>
              </a:rPr>
              <a:t>Risk</a:t>
            </a:r>
            <a:r>
              <a:rPr lang="da-DK" sz="900" kern="1200" dirty="0">
                <a:solidFill>
                  <a:schemeClr val="tx1"/>
                </a:solidFill>
                <a:effectLst/>
                <a:latin typeface="+mn-lt"/>
                <a:ea typeface="+mn-ea"/>
                <a:cs typeface="+mn-cs"/>
              </a:rPr>
              <a:t> Report 2021”. De potentielle kriser er højt placeret i denne figur, hvilket fortæller en historie om det potentiale, der er i dansk vandteknologi. Med den danske vandteknologi kan vi være med til, at afværge disse globale vandkriser som World </a:t>
            </a:r>
            <a:r>
              <a:rPr lang="da-DK" sz="900" kern="1200" dirty="0" err="1">
                <a:solidFill>
                  <a:schemeClr val="tx1"/>
                </a:solidFill>
                <a:effectLst/>
                <a:latin typeface="+mn-lt"/>
                <a:ea typeface="+mn-ea"/>
                <a:cs typeface="+mn-cs"/>
              </a:rPr>
              <a:t>Economic</a:t>
            </a:r>
            <a:r>
              <a:rPr lang="da-DK" sz="900" kern="1200" dirty="0">
                <a:solidFill>
                  <a:schemeClr val="tx1"/>
                </a:solidFill>
                <a:effectLst/>
                <a:latin typeface="+mn-lt"/>
                <a:ea typeface="+mn-ea"/>
                <a:cs typeface="+mn-cs"/>
              </a:rPr>
              <a:t> Forum forudsiger.</a:t>
            </a:r>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dirty="0"/>
          </a:p>
        </p:txBody>
      </p:sp>
    </p:spTree>
    <p:extLst>
      <p:ext uri="{BB962C8B-B14F-4D97-AF65-F5344CB8AC3E}">
        <p14:creationId xmlns:p14="http://schemas.microsoft.com/office/powerpoint/2010/main" val="174876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Den samlede danske eksport af vandteknologi var i 2019 på 20,6 mia. kr.. Heraf udgjorde vareeksporten 16,8 mia. kr.. Serviceeksporten var på 3,8 mia. kr., hvoraf eksporten for rådgivende ingeniørvirksomheder udgjorde godt 600 mio. kr., mens den for vareproducerende virksomheder udgjorde 3,1 mia. kr.</a:t>
            </a:r>
          </a:p>
          <a:p>
            <a:r>
              <a:rPr lang="da-DK" sz="900" kern="1200" dirty="0">
                <a:solidFill>
                  <a:schemeClr val="tx1"/>
                </a:solidFill>
                <a:effectLst/>
                <a:latin typeface="+mn-lt"/>
                <a:ea typeface="+mn-ea"/>
                <a:cs typeface="+mn-cs"/>
              </a:rPr>
              <a:t>Siden 2010 er den samlede vandteknologieksport steget med 37 pct.. Eksporten af varer inden for vandteknologi er steget med 26 pct., mens eksporten af service inkl. rådgivning er steget med 137 pct.. Danmarks samlede vareeksport er i samme periode steget med 36 pct..</a:t>
            </a:r>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dirty="0"/>
          </a:p>
        </p:txBody>
      </p:sp>
    </p:spTree>
    <p:extLst>
      <p:ext uri="{BB962C8B-B14F-4D97-AF65-F5344CB8AC3E}">
        <p14:creationId xmlns:p14="http://schemas.microsoft.com/office/powerpoint/2010/main" val="227032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Dog er den stigende eksport ikke nok til at nå </a:t>
            </a:r>
            <a:r>
              <a:rPr lang="da-DK" sz="900" kern="1200" dirty="0" err="1">
                <a:solidFill>
                  <a:schemeClr val="tx1"/>
                </a:solidFill>
                <a:effectLst/>
                <a:latin typeface="+mn-lt"/>
                <a:ea typeface="+mn-ea"/>
                <a:cs typeface="+mn-cs"/>
              </a:rPr>
              <a:t>Vandvisonens</a:t>
            </a:r>
            <a:r>
              <a:rPr lang="da-DK" sz="900" kern="1200" dirty="0">
                <a:solidFill>
                  <a:schemeClr val="tx1"/>
                </a:solidFill>
                <a:effectLst/>
                <a:latin typeface="+mn-lt"/>
                <a:ea typeface="+mn-ea"/>
                <a:cs typeface="+mn-cs"/>
              </a:rPr>
              <a:t> målsætninger. Siden 2013 har der været en gennemsnitslig årlig stigning på 2,2 pct. af eksporten i af dansk vandteknologi. En fortsættelse af dette vil indfri 64 pct. af målsætningen for Vandvisionen.</a:t>
            </a:r>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dirty="0"/>
          </a:p>
        </p:txBody>
      </p:sp>
    </p:spTree>
    <p:extLst>
      <p:ext uri="{BB962C8B-B14F-4D97-AF65-F5344CB8AC3E}">
        <p14:creationId xmlns:p14="http://schemas.microsoft.com/office/powerpoint/2010/main" val="170404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Danmark har flest patenter indenfor vandteknologi pr. mio. indbyggere i verden. Samtidigt er Danmark nummer to i EU, hvis man kigger på hvor meget vandteknologien fylder i medlemslandendes samlede eksport.</a:t>
            </a:r>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dirty="0"/>
          </a:p>
        </p:txBody>
      </p:sp>
    </p:spTree>
    <p:extLst>
      <p:ext uri="{BB962C8B-B14F-4D97-AF65-F5344CB8AC3E}">
        <p14:creationId xmlns:p14="http://schemas.microsoft.com/office/powerpoint/2010/main" val="356889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De største eksportområder for dansk vandteknologi er indenfor pumper, ventiler og rør, slanger og pakninger. De resterende eksportområder kan ses i deres størrelse her.</a:t>
            </a:r>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dirty="0"/>
          </a:p>
        </p:txBody>
      </p:sp>
    </p:spTree>
    <p:extLst>
      <p:ext uri="{BB962C8B-B14F-4D97-AF65-F5344CB8AC3E}">
        <p14:creationId xmlns:p14="http://schemas.microsoft.com/office/powerpoint/2010/main" val="267092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2018 var ansættelserne i dansk vandteknologi på 18.000.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116987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ly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493200"/>
            <a:ext cx="11109326" cy="2248627"/>
          </a:xfrm>
        </p:spPr>
        <p:txBody>
          <a:bodyPr anchor="t" anchorCtr="0">
            <a:noAutofit/>
          </a:bodyPr>
          <a:lstStyle>
            <a:lvl1pPr algn="l">
              <a:lnSpc>
                <a:spcPct val="90000"/>
              </a:lnSpc>
              <a:defRPr sz="4800" b="0" cap="all" baseline="0">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a:t>
            </a:r>
            <a:br>
              <a:rPr lang="en-GB" dirty="0"/>
            </a:br>
            <a:r>
              <a:rPr lang="en-GB" dirty="0"/>
              <a:t>dog max. </a:t>
            </a:r>
            <a:r>
              <a:rPr lang="en-GB" dirty="0" err="1"/>
              <a:t>tre</a:t>
            </a:r>
            <a:r>
              <a:rPr lang="en-GB" dirty="0"/>
              <a:t> </a:t>
            </a:r>
            <a:r>
              <a:rPr lang="en-GB" dirty="0" err="1"/>
              <a:t>linjeR</a:t>
            </a:r>
            <a:br>
              <a:rPr lang="en-GB" dirty="0"/>
            </a:br>
            <a:r>
              <a:rPr lang="en-GB" dirty="0"/>
              <a:t>(sort </a:t>
            </a:r>
            <a:r>
              <a:rPr lang="en-GB" dirty="0" err="1"/>
              <a:t>tekst</a:t>
            </a:r>
            <a:r>
              <a:rPr lang="en-GB" dirty="0"/>
              <a:t>, </a:t>
            </a:r>
            <a:r>
              <a:rPr lang="en-GB" dirty="0" err="1"/>
              <a:t>lyst</a:t>
            </a:r>
            <a:r>
              <a:rPr lang="en-GB" dirty="0"/>
              <a:t> </a:t>
            </a:r>
            <a:r>
              <a:rPr lang="en-GB" dirty="0" err="1"/>
              <a:t>foto</a:t>
            </a:r>
            <a:r>
              <a:rPr lang="en-GB" dirty="0"/>
              <a:t>)</a:t>
            </a:r>
          </a:p>
        </p:txBody>
      </p:sp>
      <p:sp>
        <p:nvSpPr>
          <p:cNvPr id="18" name="Name - UserProfile" descr="{&quot;templafy&quot;:{&quot;id&quot;:&quot;9316b097-ec61-41d5-9611-f55edd67276b&quot;}}" title="Name">
            <a:extLst>
              <a:ext uri="{FF2B5EF4-FFF2-40B4-BE49-F238E27FC236}">
                <a16:creationId xmlns:a16="http://schemas.microsoft.com/office/drawing/2014/main" id="{48E44496-55E8-4294-911F-B251C75DA10D}"/>
              </a:ext>
            </a:extLst>
          </p:cNvPr>
          <p:cNvSpPr/>
          <p:nvPr userDrawn="1"/>
        </p:nvSpPr>
        <p:spPr>
          <a:xfrm>
            <a:off x="539749" y="5239265"/>
            <a:ext cx="7477957" cy="38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2200" noProof="0" dirty="0">
                <a:solidFill>
                  <a:schemeClr val="tx1"/>
                </a:solidFill>
              </a:rPr>
              <a:t>Hanne kjær Jørgensen</a:t>
            </a:r>
          </a:p>
        </p:txBody>
      </p:sp>
      <p:sp>
        <p:nvSpPr>
          <p:cNvPr id="19" name="Title - UserProfile" descr="{&quot;templafy&quot;:{&quot;id&quot;:&quot;a43e08ab-9292-4013-a922-f7b62df34da6&quot;}}" title="Title">
            <a:extLst>
              <a:ext uri="{FF2B5EF4-FFF2-40B4-BE49-F238E27FC236}">
                <a16:creationId xmlns:a16="http://schemas.microsoft.com/office/drawing/2014/main" id="{57BB749D-52D1-4A1C-9F75-1EC271B8438B}"/>
              </a:ext>
            </a:extLst>
          </p:cNvPr>
          <p:cNvSpPr/>
          <p:nvPr userDrawn="1"/>
        </p:nvSpPr>
        <p:spPr>
          <a:xfrm>
            <a:off x="539750" y="5628087"/>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2200" noProof="0" dirty="0">
                <a:solidFill>
                  <a:schemeClr val="tx1"/>
                </a:solidFill>
              </a:rPr>
              <a:t>Koordinator for Vandvisionen</a:t>
            </a:r>
          </a:p>
        </p:txBody>
      </p:sp>
      <p:sp>
        <p:nvSpPr>
          <p:cNvPr id="20" name="GeneralDate" descr="{&quot;templafy&quot;:{&quot;id&quot;:&quot;dd394b7d-be01-4111-9dff-b7e2f177aa60&quot;}}" title="Date">
            <a:extLst>
              <a:ext uri="{FF2B5EF4-FFF2-40B4-BE49-F238E27FC236}">
                <a16:creationId xmlns:a16="http://schemas.microsoft.com/office/drawing/2014/main" id="{27BF579B-C90D-402D-95A6-F97633D783D2}"/>
              </a:ext>
            </a:extLst>
          </p:cNvPr>
          <p:cNvSpPr/>
          <p:nvPr userDrawn="1"/>
        </p:nvSpPr>
        <p:spPr>
          <a:xfrm>
            <a:off x="539750" y="5968314"/>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2200" noProof="0" dirty="0">
                <a:solidFill>
                  <a:schemeClr val="tx1"/>
                </a:solidFill>
              </a:rPr>
              <a:t>3. marts 2020</a:t>
            </a:r>
          </a:p>
        </p:txBody>
      </p:sp>
      <p:sp>
        <p:nvSpPr>
          <p:cNvPr id="29" name="TextBox 28">
            <a:extLst>
              <a:ext uri="{FF2B5EF4-FFF2-40B4-BE49-F238E27FC236}">
                <a16:creationId xmlns:a16="http://schemas.microsoft.com/office/drawing/2014/main" id="{63C6832D-6FE3-49B8-9A5C-B35C16C54952}"/>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Slidet bruger</a:t>
            </a:r>
            <a:r>
              <a:rPr lang="da-DK" sz="1100" b="1" dirty="0"/>
              <a:t> lyst </a:t>
            </a:r>
            <a:r>
              <a:rPr lang="da-DK" sz="1100" dirty="0"/>
              <a:t>baggrundsbillede. Indsæt et nyt: Klik på </a:t>
            </a:r>
            <a:r>
              <a:rPr lang="da-DK" sz="1100" b="1" dirty="0"/>
              <a:t>Baggrundsbilleder </a:t>
            </a:r>
            <a:r>
              <a:rPr lang="da-DK" sz="1100" dirty="0"/>
              <a:t>ikonet i Templafy vinduet, vælg ved at klikke én gang. Vent og vælg knappen </a:t>
            </a:r>
            <a:r>
              <a:rPr lang="da-DK" sz="1100" b="1" dirty="0"/>
              <a:t>Select Image as Background </a:t>
            </a:r>
            <a:r>
              <a:rPr lang="da-DK" sz="1100" dirty="0"/>
              <a:t>under DI fanen. </a:t>
            </a:r>
            <a:endParaRPr lang="en-GB" sz="1100" dirty="0"/>
          </a:p>
        </p:txBody>
      </p:sp>
      <p:sp>
        <p:nvSpPr>
          <p:cNvPr id="26" name="Date Placeholder 25">
            <a:extLst>
              <a:ext uri="{FF2B5EF4-FFF2-40B4-BE49-F238E27FC236}">
                <a16:creationId xmlns:a16="http://schemas.microsoft.com/office/drawing/2014/main" id="{57475492-A2AC-4E4F-A8C4-992064628E68}"/>
              </a:ext>
            </a:extLst>
          </p:cNvPr>
          <p:cNvSpPr>
            <a:spLocks noGrp="1"/>
          </p:cNvSpPr>
          <p:nvPr>
            <p:ph type="dt" sz="half" idx="10"/>
          </p:nvPr>
        </p:nvSpPr>
        <p:spPr/>
        <p:txBody>
          <a:bodyPr/>
          <a:lstStyle/>
          <a:p>
            <a:endParaRPr lang="en-GB" dirty="0"/>
          </a:p>
        </p:txBody>
      </p:sp>
      <p:sp>
        <p:nvSpPr>
          <p:cNvPr id="27" name="Footer Placeholder 26">
            <a:extLst>
              <a:ext uri="{FF2B5EF4-FFF2-40B4-BE49-F238E27FC236}">
                <a16:creationId xmlns:a16="http://schemas.microsoft.com/office/drawing/2014/main" id="{A7FEC387-2363-4570-BD48-735C39D7DD09}"/>
              </a:ext>
            </a:extLst>
          </p:cNvPr>
          <p:cNvSpPr>
            <a:spLocks noGrp="1"/>
          </p:cNvSpPr>
          <p:nvPr>
            <p:ph type="ftr" sz="quarter" idx="11"/>
          </p:nvPr>
        </p:nvSpPr>
        <p:spPr/>
        <p:txBody>
          <a:bodyPr/>
          <a:lstStyle/>
          <a:p>
            <a:endParaRPr lang="en-GB" dirty="0"/>
          </a:p>
        </p:txBody>
      </p:sp>
      <p:pic>
        <p:nvPicPr>
          <p:cNvPr id="1751092242" name="LogoColor" descr="{&quot;templafy&quot;:{&quot;id&quot;:&quot;62403544-c57a-4229-bf6f-07795a3dc16d&quot;}}"/>
          <p:cNvPicPr>
            <a:picLocks noChangeAspect="1"/>
          </p:cNvPicPr>
          <p:nvPr/>
        </p:nvPicPr>
        <p:blipFill>
          <a:blip r:embed="rId3"/>
          <a:stretch>
            <a:fillRect/>
          </a:stretch>
        </p:blipFill>
        <p:spPr>
          <a:xfrm>
            <a:off x="7122921" y="5817600"/>
            <a:ext cx="4539600" cy="712800"/>
          </a:xfrm>
          <a:prstGeom prst="rect">
            <a:avLst/>
          </a:prstGeom>
        </p:spPr>
      </p:pic>
      <p:sp>
        <p:nvSpPr>
          <p:cNvPr id="14" name="Pagenumber 30">
            <a:extLst>
              <a:ext uri="{FF2B5EF4-FFF2-40B4-BE49-F238E27FC236}">
                <a16:creationId xmlns:a16="http://schemas.microsoft.com/office/drawing/2014/main" id="{B5F50ABF-1BAA-43D9-AA38-600B68946F67}"/>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at A, mørk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C072-92FE-47C7-AEC8-C4908216D54F}"/>
              </a:ext>
            </a:extLst>
          </p:cNvPr>
          <p:cNvSpPr>
            <a:spLocks noGrp="1"/>
          </p:cNvSpPr>
          <p:nvPr>
            <p:ph type="title" hasCustomPrompt="1"/>
          </p:nvPr>
        </p:nvSpPr>
        <p:spPr>
          <a:xfrm>
            <a:off x="539749" y="-1"/>
            <a:ext cx="5760000" cy="6861600"/>
          </a:xfrm>
          <a:solidFill>
            <a:schemeClr val="accent1">
              <a:alpha val="75000"/>
            </a:schemeClr>
          </a:solidFill>
        </p:spPr>
        <p:txBody>
          <a:bodyPr lIns="360000" tIns="486000" rIns="360000"/>
          <a:lstStyle>
            <a:lvl1pPr>
              <a:lnSpc>
                <a:spcPct val="90000"/>
              </a:lnSpc>
              <a:defRPr sz="3600" b="0" cap="all" baseline="0">
                <a:solidFill>
                  <a:schemeClr val="bg1"/>
                </a:solidFill>
                <a:latin typeface="DI Sans Office Black" panose="00000A00000000000000" pitchFamily="2" charset="0"/>
              </a:defRPr>
            </a:lvl1pPr>
          </a:lstStyle>
          <a:p>
            <a:r>
              <a:rPr lang="en-US" dirty="0" err="1"/>
              <a:t>Klik</a:t>
            </a:r>
            <a:r>
              <a:rPr lang="en-US" dirty="0"/>
              <a:t> for at </a:t>
            </a:r>
            <a:r>
              <a:rPr lang="en-US" dirty="0" err="1"/>
              <a:t>indsætte</a:t>
            </a:r>
            <a:r>
              <a:rPr lang="en-US" dirty="0"/>
              <a:t> </a:t>
            </a:r>
            <a:r>
              <a:rPr lang="en-US" dirty="0" err="1"/>
              <a:t>kort</a:t>
            </a:r>
            <a:r>
              <a:rPr lang="en-US" dirty="0"/>
              <a:t> </a:t>
            </a:r>
            <a:r>
              <a:rPr lang="en-US" dirty="0" err="1"/>
              <a:t>overskrift</a:t>
            </a:r>
            <a:endParaRPr lang="da-DK" dirty="0"/>
          </a:p>
        </p:txBody>
      </p:sp>
      <p:sp>
        <p:nvSpPr>
          <p:cNvPr id="9" name="Text Placeholder 8">
            <a:extLst>
              <a:ext uri="{FF2B5EF4-FFF2-40B4-BE49-F238E27FC236}">
                <a16:creationId xmlns:a16="http://schemas.microsoft.com/office/drawing/2014/main" id="{F1A7C7D9-52CA-47B6-BD93-C4B35D9C2F6F}"/>
              </a:ext>
            </a:extLst>
          </p:cNvPr>
          <p:cNvSpPr>
            <a:spLocks noGrp="1"/>
          </p:cNvSpPr>
          <p:nvPr>
            <p:ph type="body" sz="quarter" idx="13" hasCustomPrompt="1"/>
          </p:nvPr>
        </p:nvSpPr>
        <p:spPr>
          <a:xfrm>
            <a:off x="539749" y="2349500"/>
            <a:ext cx="5760000" cy="3867150"/>
          </a:xfrm>
        </p:spPr>
        <p:txBody>
          <a:bodyPr lIns="360000" rIns="360000"/>
          <a:lstStyle>
            <a:lvl1pPr marL="0" indent="0">
              <a:buFont typeface="Arial" panose="020B0604020202020204" pitchFamily="34" charset="0"/>
              <a:buChar char="​"/>
              <a:defRPr sz="2600">
                <a:solidFill>
                  <a:schemeClr val="bg1"/>
                </a:solidFill>
                <a:latin typeface="+mj-lt"/>
              </a:defRPr>
            </a:lvl1pPr>
            <a:lvl2pPr marL="0" indent="0">
              <a:spcBef>
                <a:spcPts val="2800"/>
              </a:spcBef>
              <a:buFont typeface="Arial" panose="020B0604020202020204" pitchFamily="34" charset="0"/>
              <a:buChar char="​"/>
              <a:defRPr i="1">
                <a:solidFill>
                  <a:schemeClr val="bg1"/>
                </a:solidFill>
                <a:latin typeface="+mj-lt"/>
              </a:defRPr>
            </a:lvl2pPr>
            <a:lvl3pPr marL="0" indent="0">
              <a:buFont typeface="Arial" panose="020B0604020202020204" pitchFamily="34" charset="0"/>
              <a:buChar char="​"/>
              <a:defRPr i="1">
                <a:solidFill>
                  <a:schemeClr val="bg1"/>
                </a:solidFill>
                <a:latin typeface="+mj-lt"/>
              </a:defRPr>
            </a:lvl3pPr>
            <a:lvl4pPr marL="0" indent="0">
              <a:buFont typeface="Arial" panose="020B0604020202020204" pitchFamily="34" charset="0"/>
              <a:buChar char="​"/>
              <a:defRPr i="1">
                <a:solidFill>
                  <a:schemeClr val="bg1"/>
                </a:solidFill>
                <a:latin typeface="+mj-lt"/>
              </a:defRPr>
            </a:lvl4pPr>
            <a:lvl5pPr>
              <a:defRPr sz="2200">
                <a:solidFill>
                  <a:schemeClr val="bg1"/>
                </a:solidFill>
              </a:defRPr>
            </a:lvl5pPr>
          </a:lstStyle>
          <a:p>
            <a:pPr lvl="0"/>
            <a:r>
              <a:rPr lang="en-US" dirty="0" err="1"/>
              <a:t>Klik</a:t>
            </a:r>
            <a:r>
              <a:rPr lang="en-US" dirty="0"/>
              <a:t> for at </a:t>
            </a:r>
            <a:r>
              <a:rPr lang="en-US" dirty="0" err="1"/>
              <a:t>indsætte</a:t>
            </a:r>
            <a:r>
              <a:rPr lang="en-US" dirty="0"/>
              <a:t> </a:t>
            </a:r>
            <a:r>
              <a:rPr lang="en-US" dirty="0" err="1"/>
              <a:t>citat</a:t>
            </a:r>
            <a:r>
              <a:rPr lang="en-US" dirty="0"/>
              <a:t> </a:t>
            </a:r>
            <a:r>
              <a:rPr lang="en-US" dirty="0" err="1"/>
              <a:t>i</a:t>
            </a:r>
            <a:r>
              <a:rPr lang="en-US" dirty="0"/>
              <a:t>  </a:t>
            </a:r>
            <a:r>
              <a:rPr lang="en-US" dirty="0" err="1"/>
              <a:t>flere</a:t>
            </a:r>
            <a:r>
              <a:rPr lang="en-US" dirty="0"/>
              <a:t> </a:t>
            </a:r>
            <a:r>
              <a:rPr lang="en-US" dirty="0" err="1"/>
              <a:t>linjer</a:t>
            </a:r>
            <a:r>
              <a:rPr lang="en-US" dirty="0"/>
              <a:t>. </a:t>
            </a:r>
            <a:br>
              <a:rPr lang="en-US" dirty="0"/>
            </a:br>
            <a:r>
              <a:rPr lang="en-US" dirty="0" err="1"/>
              <a:t>Klik</a:t>
            </a:r>
            <a:r>
              <a:rPr lang="en-US" dirty="0"/>
              <a:t> ENTER for tom </a:t>
            </a:r>
            <a:r>
              <a:rPr lang="en-US" dirty="0" err="1"/>
              <a:t>linje</a:t>
            </a:r>
            <a:r>
              <a:rPr lang="en-US" dirty="0"/>
              <a:t>. </a:t>
            </a:r>
            <a:br>
              <a:rPr lang="en-US" dirty="0"/>
            </a:br>
            <a:r>
              <a:rPr lang="en-US" dirty="0" err="1"/>
              <a:t>Klik</a:t>
            </a:r>
            <a:r>
              <a:rPr lang="en-US" dirty="0"/>
              <a:t> TAB for at </a:t>
            </a:r>
            <a:r>
              <a:rPr lang="en-US" dirty="0" err="1"/>
              <a:t>indsætte</a:t>
            </a:r>
            <a:r>
              <a:rPr lang="en-US" dirty="0"/>
              <a:t>: </a:t>
            </a:r>
            <a:br>
              <a:rPr lang="en-US" dirty="0"/>
            </a:br>
            <a:r>
              <a:rPr lang="en-US" dirty="0" err="1"/>
              <a:t>Titel</a:t>
            </a:r>
            <a:r>
              <a:rPr lang="en-US" dirty="0"/>
              <a:t> </a:t>
            </a:r>
            <a:r>
              <a:rPr lang="en-US" dirty="0" err="1"/>
              <a:t>Navn</a:t>
            </a:r>
            <a:r>
              <a:rPr lang="en-US" dirty="0"/>
              <a:t>, </a:t>
            </a:r>
            <a:r>
              <a:rPr lang="en-US" dirty="0" err="1"/>
              <a:t>virksomhed</a:t>
            </a:r>
            <a:r>
              <a:rPr lang="en-US" dirty="0"/>
              <a:t> </a:t>
            </a:r>
            <a:r>
              <a:rPr lang="en-US" dirty="0" err="1"/>
              <a:t>i</a:t>
            </a:r>
            <a:r>
              <a:rPr lang="en-US" dirty="0"/>
              <a:t> </a:t>
            </a:r>
            <a:r>
              <a:rPr lang="en-US" dirty="0" err="1"/>
              <a:t>korrekt</a:t>
            </a:r>
            <a:r>
              <a:rPr lang="en-US" dirty="0"/>
              <a:t> </a:t>
            </a:r>
            <a:r>
              <a:rPr lang="en-US" dirty="0" err="1"/>
              <a:t>tekst</a:t>
            </a:r>
            <a:r>
              <a:rPr lang="en-US" dirty="0"/>
              <a:t> style.</a:t>
            </a:r>
          </a:p>
          <a:p>
            <a:pPr lvl="1"/>
            <a:r>
              <a:rPr lang="en-US" dirty="0"/>
              <a:t>Second level</a:t>
            </a:r>
          </a:p>
          <a:p>
            <a:pPr lvl="2"/>
            <a:endParaRPr lang="da-DK" dirty="0"/>
          </a:p>
        </p:txBody>
      </p:sp>
      <p:sp>
        <p:nvSpPr>
          <p:cNvPr id="14" name="TextBox 13">
            <a:extLst>
              <a:ext uri="{FF2B5EF4-FFF2-40B4-BE49-F238E27FC236}">
                <a16:creationId xmlns:a16="http://schemas.microsoft.com/office/drawing/2014/main" id="{571C3F19-946F-484F-9DFF-61BECB84B347}"/>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noProof="1"/>
              <a:t>Slidet bruger</a:t>
            </a:r>
            <a:r>
              <a:rPr lang="da-DK" sz="1100" b="1" noProof="1"/>
              <a:t> mørkt </a:t>
            </a:r>
            <a:r>
              <a:rPr lang="da-DK" sz="1100" noProof="1"/>
              <a:t>baggrundsbillede. Indsæt et nyt: Klik på </a:t>
            </a:r>
            <a:r>
              <a:rPr lang="da-DK" sz="1100" b="1" noProof="1"/>
              <a:t>Baggrundsbilleder </a:t>
            </a:r>
            <a:r>
              <a:rPr lang="da-DK" sz="1100" noProof="1"/>
              <a:t>ikonet i Templafy vinduet, vælg ved at klikke én gang. Vent og vælg knappen </a:t>
            </a:r>
            <a:r>
              <a:rPr lang="da-DK" sz="1100" b="1" noProof="1"/>
              <a:t>Select Image as Background </a:t>
            </a:r>
            <a:r>
              <a:rPr lang="da-DK" sz="1100" noProof="1"/>
              <a:t>under DI fanen. </a:t>
            </a:r>
          </a:p>
        </p:txBody>
      </p:sp>
      <p:sp>
        <p:nvSpPr>
          <p:cNvPr id="3" name="Date Placeholder 2">
            <a:extLst>
              <a:ext uri="{FF2B5EF4-FFF2-40B4-BE49-F238E27FC236}">
                <a16:creationId xmlns:a16="http://schemas.microsoft.com/office/drawing/2014/main" id="{0DD5F783-73A4-4EC9-B796-CE142EAEC9CA}"/>
              </a:ext>
            </a:extLst>
          </p:cNvPr>
          <p:cNvSpPr>
            <a:spLocks noGrp="1"/>
          </p:cNvSpPr>
          <p:nvPr>
            <p:ph type="dt" sz="half" idx="10"/>
          </p:nvPr>
        </p:nvSpPr>
        <p:spPr>
          <a:xfrm>
            <a:off x="0" y="6912000"/>
            <a:ext cx="0" cy="0"/>
          </a:xfrm>
        </p:spPr>
        <p:txBody>
          <a:bodyPr/>
          <a:lstStyle>
            <a:lvl1pPr>
              <a:defRPr>
                <a:noFill/>
              </a:defRPr>
            </a:lvl1pPr>
          </a:lstStyle>
          <a:p>
            <a:endParaRPr lang="en-GB" dirty="0"/>
          </a:p>
        </p:txBody>
      </p:sp>
      <p:sp>
        <p:nvSpPr>
          <p:cNvPr id="4" name="Footer Placeholder 3">
            <a:extLst>
              <a:ext uri="{FF2B5EF4-FFF2-40B4-BE49-F238E27FC236}">
                <a16:creationId xmlns:a16="http://schemas.microsoft.com/office/drawing/2014/main" id="{48DF7EA2-9B51-44FE-9A19-52F44E1FC0F0}"/>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5" name="Slide Number Placeholder 4">
            <a:extLst>
              <a:ext uri="{FF2B5EF4-FFF2-40B4-BE49-F238E27FC236}">
                <a16:creationId xmlns:a16="http://schemas.microsoft.com/office/drawing/2014/main" id="{19145DBB-3C5C-4A71-B3D9-6591464C6C52}"/>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2" name="Pagenumber 30">
            <a:extLst>
              <a:ext uri="{FF2B5EF4-FFF2-40B4-BE49-F238E27FC236}">
                <a16:creationId xmlns:a16="http://schemas.microsoft.com/office/drawing/2014/main" id="{D5FE0450-CA85-4A19-AB1F-EA59144CE931}"/>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416348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itat B">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A7C7D9-52CA-47B6-BD93-C4B35D9C2F6F}"/>
              </a:ext>
            </a:extLst>
          </p:cNvPr>
          <p:cNvSpPr>
            <a:spLocks noGrp="1"/>
          </p:cNvSpPr>
          <p:nvPr>
            <p:ph type="body" sz="quarter" idx="13" hasCustomPrompt="1"/>
          </p:nvPr>
        </p:nvSpPr>
        <p:spPr>
          <a:xfrm>
            <a:off x="539749" y="2349500"/>
            <a:ext cx="7248526" cy="3867150"/>
          </a:xfrm>
        </p:spPr>
        <p:txBody>
          <a:bodyPr lIns="0" rIns="0"/>
          <a:lstStyle>
            <a:lvl1pPr marL="0" indent="0">
              <a:buFont typeface="Arial" panose="020B0604020202020204" pitchFamily="34" charset="0"/>
              <a:buChar char="​"/>
              <a:defRPr sz="3200">
                <a:solidFill>
                  <a:schemeClr val="bg1"/>
                </a:solidFill>
                <a:latin typeface="+mj-lt"/>
              </a:defRPr>
            </a:lvl1pPr>
            <a:lvl2pPr marL="0" indent="0">
              <a:spcBef>
                <a:spcPts val="2800"/>
              </a:spcBef>
              <a:buFont typeface="Arial" panose="020B0604020202020204" pitchFamily="34" charset="0"/>
              <a:buChar char="​"/>
              <a:defRPr i="1">
                <a:solidFill>
                  <a:schemeClr val="bg1"/>
                </a:solidFill>
                <a:latin typeface="+mj-lt"/>
              </a:defRPr>
            </a:lvl2pPr>
            <a:lvl3pPr marL="0" indent="0">
              <a:buFont typeface="Arial" panose="020B0604020202020204" pitchFamily="34" charset="0"/>
              <a:buChar char="​"/>
              <a:defRPr i="1">
                <a:solidFill>
                  <a:schemeClr val="bg1"/>
                </a:solidFill>
                <a:latin typeface="+mj-lt"/>
              </a:defRPr>
            </a:lvl3pPr>
            <a:lvl4pPr marL="0" indent="0">
              <a:buFont typeface="Arial" panose="020B0604020202020204" pitchFamily="34" charset="0"/>
              <a:buChar char="​"/>
              <a:defRPr i="1">
                <a:solidFill>
                  <a:schemeClr val="bg1"/>
                </a:solidFill>
                <a:latin typeface="+mj-lt"/>
              </a:defRPr>
            </a:lvl4pPr>
            <a:lvl5pPr>
              <a:defRPr sz="2200">
                <a:solidFill>
                  <a:schemeClr val="bg1"/>
                </a:solidFill>
              </a:defRPr>
            </a:lvl5pPr>
          </a:lstStyle>
          <a:p>
            <a:pPr lvl="0"/>
            <a:r>
              <a:rPr lang="en-US" dirty="0" err="1"/>
              <a:t>Klik</a:t>
            </a:r>
            <a:r>
              <a:rPr lang="en-US" dirty="0"/>
              <a:t> for at </a:t>
            </a:r>
            <a:r>
              <a:rPr lang="en-US" dirty="0" err="1"/>
              <a:t>indsætte</a:t>
            </a:r>
            <a:r>
              <a:rPr lang="en-US" dirty="0"/>
              <a:t> </a:t>
            </a:r>
            <a:r>
              <a:rPr lang="en-US" dirty="0" err="1"/>
              <a:t>citat</a:t>
            </a:r>
            <a:r>
              <a:rPr lang="en-US" dirty="0"/>
              <a:t> </a:t>
            </a:r>
            <a:r>
              <a:rPr lang="en-US" dirty="0" err="1"/>
              <a:t>i</a:t>
            </a:r>
            <a:r>
              <a:rPr lang="en-US" dirty="0"/>
              <a:t> </a:t>
            </a:r>
            <a:r>
              <a:rPr lang="en-US" dirty="0" err="1"/>
              <a:t>flere</a:t>
            </a:r>
            <a:r>
              <a:rPr lang="en-US" dirty="0"/>
              <a:t> </a:t>
            </a:r>
            <a:r>
              <a:rPr lang="en-US" dirty="0" err="1"/>
              <a:t>linjer</a:t>
            </a:r>
            <a:r>
              <a:rPr lang="en-US" dirty="0"/>
              <a:t>. </a:t>
            </a:r>
            <a:r>
              <a:rPr lang="en-US" dirty="0" err="1"/>
              <a:t>Klik</a:t>
            </a:r>
            <a:r>
              <a:rPr lang="en-US" dirty="0"/>
              <a:t> ENTER for tom </a:t>
            </a:r>
            <a:r>
              <a:rPr lang="en-US" dirty="0" err="1"/>
              <a:t>linje</a:t>
            </a:r>
            <a:r>
              <a:rPr lang="en-US" dirty="0"/>
              <a:t>. </a:t>
            </a:r>
            <a:br>
              <a:rPr lang="en-US" dirty="0"/>
            </a:br>
            <a:r>
              <a:rPr lang="en-US" dirty="0" err="1"/>
              <a:t>Klik</a:t>
            </a:r>
            <a:r>
              <a:rPr lang="en-US" dirty="0"/>
              <a:t> TAB for at </a:t>
            </a:r>
            <a:r>
              <a:rPr lang="en-US" dirty="0" err="1"/>
              <a:t>indsætte</a:t>
            </a:r>
            <a:r>
              <a:rPr lang="en-US" dirty="0"/>
              <a:t>: </a:t>
            </a:r>
            <a:br>
              <a:rPr lang="en-US" dirty="0"/>
            </a:br>
            <a:r>
              <a:rPr lang="en-US" dirty="0" err="1"/>
              <a:t>Titel</a:t>
            </a:r>
            <a:r>
              <a:rPr lang="en-US" dirty="0"/>
              <a:t> </a:t>
            </a:r>
            <a:r>
              <a:rPr lang="en-US" dirty="0" err="1"/>
              <a:t>Navn</a:t>
            </a:r>
            <a:r>
              <a:rPr lang="en-US" dirty="0"/>
              <a:t>, </a:t>
            </a:r>
            <a:r>
              <a:rPr lang="en-US" dirty="0" err="1"/>
              <a:t>virksomhed</a:t>
            </a:r>
            <a:br>
              <a:rPr lang="en-US" dirty="0"/>
            </a:br>
            <a:r>
              <a:rPr lang="en-US" dirty="0" err="1"/>
              <a:t>i</a:t>
            </a:r>
            <a:r>
              <a:rPr lang="en-US" dirty="0"/>
              <a:t> </a:t>
            </a:r>
            <a:r>
              <a:rPr lang="en-US" dirty="0" err="1"/>
              <a:t>korrekt</a:t>
            </a:r>
            <a:r>
              <a:rPr lang="en-US" dirty="0"/>
              <a:t> </a:t>
            </a:r>
            <a:r>
              <a:rPr lang="en-US" dirty="0" err="1"/>
              <a:t>tekst</a:t>
            </a:r>
            <a:r>
              <a:rPr lang="en-US" dirty="0"/>
              <a:t> style.</a:t>
            </a:r>
          </a:p>
          <a:p>
            <a:pPr lvl="1"/>
            <a:r>
              <a:rPr lang="en-US" dirty="0"/>
              <a:t>Second level</a:t>
            </a:r>
          </a:p>
          <a:p>
            <a:pPr lvl="2"/>
            <a:endParaRPr lang="da-DK" dirty="0"/>
          </a:p>
        </p:txBody>
      </p:sp>
      <p:sp>
        <p:nvSpPr>
          <p:cNvPr id="8" name="Title 7">
            <a:extLst>
              <a:ext uri="{FF2B5EF4-FFF2-40B4-BE49-F238E27FC236}">
                <a16:creationId xmlns:a16="http://schemas.microsoft.com/office/drawing/2014/main" id="{B1CB3755-2EB5-446B-851D-19E8A71FBF18}"/>
              </a:ext>
            </a:extLst>
          </p:cNvPr>
          <p:cNvSpPr>
            <a:spLocks noGrp="1"/>
          </p:cNvSpPr>
          <p:nvPr>
            <p:ph type="title" hasCustomPrompt="1"/>
          </p:nvPr>
        </p:nvSpPr>
        <p:spPr/>
        <p:txBody>
          <a:bodyPr/>
          <a:lstStyle>
            <a:lvl1pPr>
              <a:defRPr b="0" cap="all" baseline="0">
                <a:solidFill>
                  <a:schemeClr val="bg1"/>
                </a:solidFill>
                <a:latin typeface="DI Sans Office Black" panose="00000A00000000000000" pitchFamily="2" charset="0"/>
              </a:defRPr>
            </a:lvl1pPr>
          </a:lstStyle>
          <a:p>
            <a:r>
              <a:rPr lang="en-US" dirty="0" err="1"/>
              <a:t>Klik</a:t>
            </a:r>
            <a:r>
              <a:rPr lang="en-US" dirty="0"/>
              <a:t> for at </a:t>
            </a:r>
            <a:r>
              <a:rPr lang="en-US" dirty="0" err="1"/>
              <a:t>indsætte</a:t>
            </a:r>
            <a:r>
              <a:rPr lang="en-US" dirty="0"/>
              <a:t> </a:t>
            </a:r>
            <a:r>
              <a:rPr lang="en-US" dirty="0" err="1"/>
              <a:t>overskrift</a:t>
            </a:r>
            <a:endParaRPr lang="da-DK" dirty="0"/>
          </a:p>
        </p:txBody>
      </p:sp>
      <p:sp>
        <p:nvSpPr>
          <p:cNvPr id="13" name="TextBox 12">
            <a:extLst>
              <a:ext uri="{FF2B5EF4-FFF2-40B4-BE49-F238E27FC236}">
                <a16:creationId xmlns:a16="http://schemas.microsoft.com/office/drawing/2014/main" id="{B607D5FB-24E7-4213-A8C2-E0CDAB40C30E}"/>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r>
              <a:rPr lang="da-DK" sz="1100" noProof="1"/>
              <a:t>Vil du indsætte et </a:t>
            </a:r>
            <a:r>
              <a:rPr lang="da-DK" sz="1100" b="1" noProof="1"/>
              <a:t>mørkt</a:t>
            </a:r>
            <a:r>
              <a:rPr lang="da-DK" sz="1100" noProof="1"/>
              <a:t> baggrundsbillede, indsæt nyt billede via Templafy Images ikonet, klik på billedet og vælg knappen </a:t>
            </a:r>
            <a:r>
              <a:rPr lang="da-DK" sz="1100" b="1" noProof="1"/>
              <a:t>Set slide background</a:t>
            </a:r>
            <a:r>
              <a:rPr lang="da-DK" sz="1100" noProof="1"/>
              <a:t> under DI menuen.</a:t>
            </a:r>
          </a:p>
        </p:txBody>
      </p:sp>
      <p:sp>
        <p:nvSpPr>
          <p:cNvPr id="2" name="Date Placeholder 1">
            <a:extLst>
              <a:ext uri="{FF2B5EF4-FFF2-40B4-BE49-F238E27FC236}">
                <a16:creationId xmlns:a16="http://schemas.microsoft.com/office/drawing/2014/main" id="{C69E3935-18C9-440A-9F3D-AE3896C4B386}"/>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2A8A2F77-D16C-43F8-A102-F848509D105D}"/>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44482DBF-B785-45DD-A7F2-C27F119D7162}"/>
              </a:ext>
            </a:extLst>
          </p:cNvPr>
          <p:cNvSpPr>
            <a:spLocks noGrp="1"/>
          </p:cNvSpPr>
          <p:nvPr>
            <p:ph type="sldNum" sz="quarter" idx="16"/>
          </p:nvPr>
        </p:nvSpPr>
        <p:spPr/>
        <p:txBody>
          <a:bodyPr/>
          <a:lstStyle/>
          <a:p>
            <a:fld id="{24C8C45C-947F-4981-8B3F-4F32E973C901}" type="slidenum">
              <a:rPr lang="en-GB" smtClean="0"/>
              <a:pPr/>
              <a:t>‹#›</a:t>
            </a:fld>
            <a:endParaRPr lang="en-GB" dirty="0"/>
          </a:p>
        </p:txBody>
      </p:sp>
      <p:sp>
        <p:nvSpPr>
          <p:cNvPr id="11" name="Pagenumber 30">
            <a:extLst>
              <a:ext uri="{FF2B5EF4-FFF2-40B4-BE49-F238E27FC236}">
                <a16:creationId xmlns:a16="http://schemas.microsoft.com/office/drawing/2014/main" id="{B4B11615-20F6-4D1E-86F2-EF7BE5126B5C}"/>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169727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B3755-2EB5-446B-851D-19E8A71FBF18}"/>
              </a:ext>
            </a:extLst>
          </p:cNvPr>
          <p:cNvSpPr>
            <a:spLocks noGrp="1"/>
          </p:cNvSpPr>
          <p:nvPr>
            <p:ph type="title" hasCustomPrompt="1"/>
          </p:nvPr>
        </p:nvSpPr>
        <p:spPr>
          <a:xfrm>
            <a:off x="539750" y="539751"/>
            <a:ext cx="11124250" cy="2406649"/>
          </a:xfrm>
        </p:spPr>
        <p:txBody>
          <a:bodyPr/>
          <a:lstStyle>
            <a:lvl1pPr>
              <a:defRPr sz="4800" b="0" cap="all" baseline="0">
                <a:solidFill>
                  <a:schemeClr val="bg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dog max. </a:t>
            </a:r>
            <a:r>
              <a:rPr lang="en-GB" dirty="0" err="1"/>
              <a:t>tre</a:t>
            </a:r>
            <a:r>
              <a:rPr lang="en-GB" dirty="0"/>
              <a:t> </a:t>
            </a:r>
            <a:r>
              <a:rPr lang="en-GB" dirty="0" err="1"/>
              <a:t>linjeR</a:t>
            </a:r>
            <a:endParaRPr lang="da-DK" dirty="0"/>
          </a:p>
        </p:txBody>
      </p:sp>
      <p:sp>
        <p:nvSpPr>
          <p:cNvPr id="2" name="Date Placeholder 1">
            <a:extLst>
              <a:ext uri="{FF2B5EF4-FFF2-40B4-BE49-F238E27FC236}">
                <a16:creationId xmlns:a16="http://schemas.microsoft.com/office/drawing/2014/main" id="{C69E3935-18C9-440A-9F3D-AE3896C4B386}"/>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2A8A2F77-D16C-43F8-A102-F848509D105D}"/>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44482DBF-B785-45DD-A7F2-C27F119D7162}"/>
              </a:ext>
            </a:extLst>
          </p:cNvPr>
          <p:cNvSpPr>
            <a:spLocks noGrp="1"/>
          </p:cNvSpPr>
          <p:nvPr>
            <p:ph type="sldNum" sz="quarter" idx="16"/>
          </p:nvPr>
        </p:nvSpPr>
        <p:spPr/>
        <p:txBody>
          <a:bodyPr/>
          <a:lstStyle/>
          <a:p>
            <a:fld id="{24C8C45C-947F-4981-8B3F-4F32E973C901}" type="slidenum">
              <a:rPr lang="en-GB" smtClean="0"/>
              <a:pPr/>
              <a:t>‹#›</a:t>
            </a:fld>
            <a:endParaRPr lang="en-GB" dirty="0"/>
          </a:p>
        </p:txBody>
      </p:sp>
      <p:sp>
        <p:nvSpPr>
          <p:cNvPr id="10" name="Pagenumber 30">
            <a:extLst>
              <a:ext uri="{FF2B5EF4-FFF2-40B4-BE49-F238E27FC236}">
                <a16:creationId xmlns:a16="http://schemas.microsoft.com/office/drawing/2014/main" id="{1C33BBBF-05EE-4E92-B506-023E5B993620}"/>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363588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grå">
    <p:bg>
      <p:bgPr>
        <a:solidFill>
          <a:srgbClr val="87878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B3755-2EB5-446B-851D-19E8A71FBF18}"/>
              </a:ext>
            </a:extLst>
          </p:cNvPr>
          <p:cNvSpPr>
            <a:spLocks noGrp="1"/>
          </p:cNvSpPr>
          <p:nvPr>
            <p:ph type="title" hasCustomPrompt="1"/>
          </p:nvPr>
        </p:nvSpPr>
        <p:spPr>
          <a:xfrm>
            <a:off x="539750" y="539751"/>
            <a:ext cx="11124250" cy="2406649"/>
          </a:xfrm>
        </p:spPr>
        <p:txBody>
          <a:bodyPr/>
          <a:lstStyle>
            <a:lvl1pPr>
              <a:defRPr sz="4800" b="0" cap="all" baseline="0">
                <a:solidFill>
                  <a:schemeClr val="bg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dog max. </a:t>
            </a:r>
            <a:r>
              <a:rPr lang="en-GB" dirty="0" err="1"/>
              <a:t>tre</a:t>
            </a:r>
            <a:r>
              <a:rPr lang="en-GB" dirty="0"/>
              <a:t> </a:t>
            </a:r>
            <a:r>
              <a:rPr lang="en-GB" dirty="0" err="1"/>
              <a:t>linjeR</a:t>
            </a:r>
            <a:endParaRPr lang="da-DK" dirty="0"/>
          </a:p>
        </p:txBody>
      </p:sp>
      <p:sp>
        <p:nvSpPr>
          <p:cNvPr id="2" name="Date Placeholder 1">
            <a:extLst>
              <a:ext uri="{FF2B5EF4-FFF2-40B4-BE49-F238E27FC236}">
                <a16:creationId xmlns:a16="http://schemas.microsoft.com/office/drawing/2014/main" id="{C69E3935-18C9-440A-9F3D-AE3896C4B386}"/>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2A8A2F77-D16C-43F8-A102-F848509D105D}"/>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44482DBF-B785-45DD-A7F2-C27F119D7162}"/>
              </a:ext>
            </a:extLst>
          </p:cNvPr>
          <p:cNvSpPr>
            <a:spLocks noGrp="1"/>
          </p:cNvSpPr>
          <p:nvPr>
            <p:ph type="sldNum" sz="quarter" idx="16"/>
          </p:nvPr>
        </p:nvSpPr>
        <p:spPr/>
        <p:txBody>
          <a:bodyPr/>
          <a:lstStyle/>
          <a:p>
            <a:fld id="{24C8C45C-947F-4981-8B3F-4F32E973C901}" type="slidenum">
              <a:rPr lang="en-GB" smtClean="0"/>
              <a:pPr/>
              <a:t>‹#›</a:t>
            </a:fld>
            <a:endParaRPr lang="en-GB" dirty="0"/>
          </a:p>
        </p:txBody>
      </p:sp>
      <p:sp>
        <p:nvSpPr>
          <p:cNvPr id="10" name="Pagenumber 30">
            <a:extLst>
              <a:ext uri="{FF2B5EF4-FFF2-40B4-BE49-F238E27FC236}">
                <a16:creationId xmlns:a16="http://schemas.microsoft.com/office/drawing/2014/main" id="{1C33BBBF-05EE-4E92-B506-023E5B993620}"/>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322525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lys grå">
    <p:bg>
      <p:bgPr>
        <a:solidFill>
          <a:srgbClr val="BEBEBE"/>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B3755-2EB5-446B-851D-19E8A71FBF18}"/>
              </a:ext>
            </a:extLst>
          </p:cNvPr>
          <p:cNvSpPr>
            <a:spLocks noGrp="1"/>
          </p:cNvSpPr>
          <p:nvPr>
            <p:ph type="title" hasCustomPrompt="1"/>
          </p:nvPr>
        </p:nvSpPr>
        <p:spPr>
          <a:xfrm>
            <a:off x="539750" y="539751"/>
            <a:ext cx="11124250" cy="2406649"/>
          </a:xfrm>
        </p:spPr>
        <p:txBody>
          <a:bodyPr/>
          <a:lstStyle>
            <a:lvl1pPr>
              <a:defRPr sz="4800" b="0" cap="all" baseline="0">
                <a:solidFill>
                  <a:schemeClr val="bg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dog max. </a:t>
            </a:r>
            <a:r>
              <a:rPr lang="en-GB" dirty="0" err="1"/>
              <a:t>tre</a:t>
            </a:r>
            <a:r>
              <a:rPr lang="en-GB" dirty="0"/>
              <a:t> </a:t>
            </a:r>
            <a:r>
              <a:rPr lang="en-GB" dirty="0" err="1"/>
              <a:t>linjeR</a:t>
            </a:r>
            <a:endParaRPr lang="da-DK" dirty="0"/>
          </a:p>
        </p:txBody>
      </p:sp>
      <p:sp>
        <p:nvSpPr>
          <p:cNvPr id="2" name="Date Placeholder 1">
            <a:extLst>
              <a:ext uri="{FF2B5EF4-FFF2-40B4-BE49-F238E27FC236}">
                <a16:creationId xmlns:a16="http://schemas.microsoft.com/office/drawing/2014/main" id="{C69E3935-18C9-440A-9F3D-AE3896C4B386}"/>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2A8A2F77-D16C-43F8-A102-F848509D105D}"/>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44482DBF-B785-45DD-A7F2-C27F119D7162}"/>
              </a:ext>
            </a:extLst>
          </p:cNvPr>
          <p:cNvSpPr>
            <a:spLocks noGrp="1"/>
          </p:cNvSpPr>
          <p:nvPr>
            <p:ph type="sldNum" sz="quarter" idx="16"/>
          </p:nvPr>
        </p:nvSpPr>
        <p:spPr/>
        <p:txBody>
          <a:bodyPr/>
          <a:lstStyle/>
          <a:p>
            <a:fld id="{24C8C45C-947F-4981-8B3F-4F32E973C901}" type="slidenum">
              <a:rPr lang="en-GB" smtClean="0"/>
              <a:pPr/>
              <a:t>‹#›</a:t>
            </a:fld>
            <a:endParaRPr lang="en-GB" dirty="0"/>
          </a:p>
        </p:txBody>
      </p:sp>
      <p:sp>
        <p:nvSpPr>
          <p:cNvPr id="10" name="Pagenumber 30">
            <a:extLst>
              <a:ext uri="{FF2B5EF4-FFF2-40B4-BE49-F238E27FC236}">
                <a16:creationId xmlns:a16="http://schemas.microsoft.com/office/drawing/2014/main" id="{1C33BBBF-05EE-4E92-B506-023E5B993620}"/>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83221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Klik</a:t>
            </a:r>
            <a:r>
              <a:rPr lang="en-US" dirty="0"/>
              <a:t> for at </a:t>
            </a:r>
            <a:r>
              <a:rPr lang="en-US" dirty="0" err="1"/>
              <a:t>indsætte</a:t>
            </a:r>
            <a:r>
              <a:rPr lang="en-US" dirty="0"/>
              <a:t> </a:t>
            </a:r>
            <a:r>
              <a:rPr lang="en-US" dirty="0" err="1"/>
              <a:t>overskrift</a:t>
            </a:r>
            <a:r>
              <a:rPr lang="en-US" dirty="0"/>
              <a:t> – max. to </a:t>
            </a:r>
            <a:r>
              <a:rPr lang="en-US" dirty="0" err="1"/>
              <a:t>linjer</a:t>
            </a:r>
            <a:endParaRPr lang="en-GB" dirty="0"/>
          </a:p>
        </p:txBody>
      </p:sp>
      <p:sp>
        <p:nvSpPr>
          <p:cNvPr id="6" name="Text Placeholder 14">
            <a:extLst>
              <a:ext uri="{FF2B5EF4-FFF2-40B4-BE49-F238E27FC236}">
                <a16:creationId xmlns:a16="http://schemas.microsoft.com/office/drawing/2014/main" id="{C3054E4A-0E06-4747-850F-D4767740C2FE}"/>
              </a:ext>
            </a:extLst>
          </p:cNvPr>
          <p:cNvSpPr>
            <a:spLocks noGrp="1"/>
          </p:cNvSpPr>
          <p:nvPr>
            <p:ph type="body" sz="quarter" idx="14" hasCustomPrompt="1"/>
          </p:nvPr>
        </p:nvSpPr>
        <p:spPr>
          <a:xfrm>
            <a:off x="539751" y="6187233"/>
            <a:ext cx="3432174" cy="363600"/>
          </a:xfrm>
        </p:spPr>
        <p:txBody>
          <a:bodyPr anchor="b" anchorCtr="0"/>
          <a:lstStyle>
            <a:lvl1pPr marL="0" indent="0">
              <a:spcBef>
                <a:spcPts val="0"/>
              </a:spcBef>
              <a:buFont typeface="Arial" panose="020B0604020202020204" pitchFamily="34" charset="0"/>
              <a:buChar char="​"/>
              <a:defRPr sz="90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stStyle>
          <a:p>
            <a:pPr lvl="0"/>
            <a:r>
              <a:rPr lang="en-US" dirty="0" err="1"/>
              <a:t>Anfør</a:t>
            </a:r>
            <a:r>
              <a:rPr lang="en-US" dirty="0"/>
              <a:t> </a:t>
            </a:r>
            <a:r>
              <a:rPr lang="en-US" dirty="0" err="1"/>
              <a:t>anmærkning</a:t>
            </a:r>
            <a:r>
              <a:rPr lang="en-US" dirty="0"/>
              <a:t>, </a:t>
            </a:r>
            <a:r>
              <a:rPr lang="en-US" dirty="0" err="1"/>
              <a:t>kilde</a:t>
            </a:r>
            <a:r>
              <a:rPr lang="en-US" dirty="0"/>
              <a:t> </a:t>
            </a:r>
            <a:r>
              <a:rPr lang="en-US" dirty="0" err="1"/>
              <a:t>eller</a:t>
            </a:r>
            <a:r>
              <a:rPr lang="en-US" dirty="0"/>
              <a:t> </a:t>
            </a:r>
            <a:r>
              <a:rPr lang="en-US" dirty="0" err="1"/>
              <a:t>foto</a:t>
            </a:r>
            <a:r>
              <a:rPr lang="en-US" dirty="0"/>
              <a:t> </a:t>
            </a:r>
            <a:r>
              <a:rPr lang="en-US" dirty="0" err="1"/>
              <a:t>kredittering</a:t>
            </a:r>
            <a:endParaRPr lang="en-US" dirty="0"/>
          </a:p>
        </p:txBody>
      </p:sp>
      <p:sp>
        <p:nvSpPr>
          <p:cNvPr id="3" name="Date_GeneralDate"/>
          <p:cNvSpPr>
            <a:spLocks noGrp="1"/>
          </p:cNvSpPr>
          <p:nvPr>
            <p:ph type="dt" sz="half" idx="10"/>
          </p:nvPr>
        </p:nvSpPr>
        <p:spPr/>
        <p:txBody>
          <a:bodyPr/>
          <a:lstStyle/>
          <a:p>
            <a:endParaRPr lang="en-GB" dirty="0"/>
          </a:p>
        </p:txBody>
      </p:sp>
      <p:sp>
        <p:nvSpPr>
          <p:cNvPr id="4" name="FLD_PresentationTitle"/>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en-GB" dirty="0"/>
          </a:p>
        </p:txBody>
      </p:sp>
      <p:sp>
        <p:nvSpPr>
          <p:cNvPr id="3" name="FLD_PresentationTitle"/>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Slide Number Placeholder 3"/>
          <p:cNvSpPr>
            <a:spLocks noGrp="1"/>
          </p:cNvSpPr>
          <p:nvPr>
            <p:ph type="sldNum" sz="quarter" idx="10"/>
          </p:nvPr>
        </p:nvSpPr>
        <p:spPr/>
        <p:txBody>
          <a:bodyPr/>
          <a:lstStyle>
            <a:lvl1pPr>
              <a:defRPr/>
            </a:lvl1pPr>
          </a:lstStyle>
          <a:p>
            <a:fld id="{8E878C50-DECA-47F6-AE88-376C2B27D477}" type="slidenum">
              <a:rPr lang="da-DK" noProof="0"/>
              <a:pPr/>
              <a:t>‹#›</a:t>
            </a:fld>
            <a:endParaRPr lang="da-DK" noProof="0" dirty="0"/>
          </a:p>
        </p:txBody>
      </p:sp>
    </p:spTree>
    <p:extLst>
      <p:ext uri="{BB962C8B-B14F-4D97-AF65-F5344CB8AC3E}">
        <p14:creationId xmlns:p14="http://schemas.microsoft.com/office/powerpoint/2010/main" val="217839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ørk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Name - UserProfile" descr="{&quot;templafy&quot;:{&quot;id&quot;:&quot;c047c498-7d1b-4f96-bf04-49974674680b&quot;}}" title="Name">
            <a:extLst>
              <a:ext uri="{FF2B5EF4-FFF2-40B4-BE49-F238E27FC236}">
                <a16:creationId xmlns:a16="http://schemas.microsoft.com/office/drawing/2014/main" id="{48E44496-55E8-4294-911F-B251C75DA10D}"/>
              </a:ext>
            </a:extLst>
          </p:cNvPr>
          <p:cNvSpPr/>
          <p:nvPr userDrawn="1"/>
        </p:nvSpPr>
        <p:spPr>
          <a:xfrm>
            <a:off x="539749" y="5239265"/>
            <a:ext cx="7477957" cy="38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2200" noProof="0" dirty="0">
                <a:solidFill>
                  <a:schemeClr val="bg1"/>
                </a:solidFill>
              </a:rPr>
              <a:t>Hanne kjær Jørgensen</a:t>
            </a:r>
          </a:p>
        </p:txBody>
      </p:sp>
      <p:sp>
        <p:nvSpPr>
          <p:cNvPr id="19" name="Title - UserProfile" descr="{&quot;templafy&quot;:{&quot;id&quot;:&quot;95256b1b-e586-4bfe-a8be-c692baf2ad0f&quot;}}" title="Title">
            <a:extLst>
              <a:ext uri="{FF2B5EF4-FFF2-40B4-BE49-F238E27FC236}">
                <a16:creationId xmlns:a16="http://schemas.microsoft.com/office/drawing/2014/main" id="{57BB749D-52D1-4A1C-9F75-1EC271B8438B}"/>
              </a:ext>
            </a:extLst>
          </p:cNvPr>
          <p:cNvSpPr/>
          <p:nvPr userDrawn="1"/>
        </p:nvSpPr>
        <p:spPr>
          <a:xfrm>
            <a:off x="539750" y="5628087"/>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2200" noProof="0" dirty="0">
                <a:solidFill>
                  <a:schemeClr val="bg1"/>
                </a:solidFill>
              </a:rPr>
              <a:t>Koordinator for Vandvisionen</a:t>
            </a:r>
          </a:p>
        </p:txBody>
      </p:sp>
      <p:sp>
        <p:nvSpPr>
          <p:cNvPr id="20" name="GeneralDate" descr="{&quot;templafy&quot;:{&quot;id&quot;:&quot;29aa53c6-2809-486c-876f-dba54cf4a3d7&quot;}}" title="GeneralDate">
            <a:extLst>
              <a:ext uri="{FF2B5EF4-FFF2-40B4-BE49-F238E27FC236}">
                <a16:creationId xmlns:a16="http://schemas.microsoft.com/office/drawing/2014/main" id="{27BF579B-C90D-402D-95A6-F97633D783D2}"/>
              </a:ext>
            </a:extLst>
          </p:cNvPr>
          <p:cNvSpPr/>
          <p:nvPr userDrawn="1"/>
        </p:nvSpPr>
        <p:spPr>
          <a:xfrm>
            <a:off x="539750" y="5968314"/>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2200" noProof="0" dirty="0">
                <a:solidFill>
                  <a:schemeClr val="bg1"/>
                </a:solidFill>
              </a:rPr>
              <a:t>3. marts 2020</a:t>
            </a:r>
          </a:p>
        </p:txBody>
      </p:sp>
      <p:sp>
        <p:nvSpPr>
          <p:cNvPr id="2" name="Title 1"/>
          <p:cNvSpPr>
            <a:spLocks noGrp="1"/>
          </p:cNvSpPr>
          <p:nvPr>
            <p:ph type="ctrTitle" hasCustomPrompt="1"/>
          </p:nvPr>
        </p:nvSpPr>
        <p:spPr>
          <a:xfrm>
            <a:off x="539749" y="493200"/>
            <a:ext cx="11109326" cy="2248627"/>
          </a:xfrm>
        </p:spPr>
        <p:txBody>
          <a:bodyPr anchor="t" anchorCtr="0">
            <a:noAutofit/>
          </a:bodyPr>
          <a:lstStyle>
            <a:lvl1pPr algn="l">
              <a:lnSpc>
                <a:spcPct val="90000"/>
              </a:lnSpc>
              <a:defRPr sz="4800" b="0" cap="all" baseline="0">
                <a:solidFill>
                  <a:schemeClr val="bg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a:t>
            </a:r>
            <a:br>
              <a:rPr lang="en-GB" dirty="0"/>
            </a:br>
            <a:r>
              <a:rPr lang="en-GB" dirty="0"/>
              <a:t>dog max. </a:t>
            </a:r>
            <a:r>
              <a:rPr lang="en-GB" dirty="0" err="1"/>
              <a:t>tre</a:t>
            </a:r>
            <a:r>
              <a:rPr lang="en-GB" dirty="0"/>
              <a:t> </a:t>
            </a:r>
            <a:r>
              <a:rPr lang="en-GB" dirty="0" err="1"/>
              <a:t>linjeR</a:t>
            </a:r>
            <a:br>
              <a:rPr lang="en-GB" dirty="0"/>
            </a:br>
            <a:r>
              <a:rPr lang="en-GB" dirty="0"/>
              <a:t>(</a:t>
            </a:r>
            <a:r>
              <a:rPr lang="en-GB" dirty="0" err="1"/>
              <a:t>Hvid</a:t>
            </a:r>
            <a:r>
              <a:rPr lang="en-GB" dirty="0"/>
              <a:t> </a:t>
            </a:r>
            <a:r>
              <a:rPr lang="en-GB" dirty="0" err="1"/>
              <a:t>tekst</a:t>
            </a:r>
            <a:r>
              <a:rPr lang="en-GB" dirty="0"/>
              <a:t>, </a:t>
            </a:r>
            <a:r>
              <a:rPr lang="en-GB" dirty="0" err="1"/>
              <a:t>mørkt</a:t>
            </a:r>
            <a:r>
              <a:rPr lang="en-GB" dirty="0"/>
              <a:t> </a:t>
            </a:r>
            <a:r>
              <a:rPr lang="en-GB" dirty="0" err="1"/>
              <a:t>foto</a:t>
            </a:r>
            <a:r>
              <a:rPr lang="en-GB" dirty="0"/>
              <a:t>)</a:t>
            </a:r>
          </a:p>
        </p:txBody>
      </p:sp>
      <p:sp>
        <p:nvSpPr>
          <p:cNvPr id="16" name="TextBox 15">
            <a:extLst>
              <a:ext uri="{FF2B5EF4-FFF2-40B4-BE49-F238E27FC236}">
                <a16:creationId xmlns:a16="http://schemas.microsoft.com/office/drawing/2014/main" id="{B8923275-511B-4D4A-AFA5-B05EA79A20F7}"/>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Slidet bruger </a:t>
            </a:r>
            <a:r>
              <a:rPr lang="da-DK" sz="1100" b="1" dirty="0"/>
              <a:t>mørkt</a:t>
            </a:r>
            <a:r>
              <a:rPr lang="da-DK" sz="1100" dirty="0"/>
              <a:t> baggrundsbillede. Indsæt et nyt: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en-GB" sz="1100" dirty="0"/>
          </a:p>
        </p:txBody>
      </p:sp>
      <p:sp>
        <p:nvSpPr>
          <p:cNvPr id="3" name="Date Placeholder 2">
            <a:extLst>
              <a:ext uri="{FF2B5EF4-FFF2-40B4-BE49-F238E27FC236}">
                <a16:creationId xmlns:a16="http://schemas.microsoft.com/office/drawing/2014/main" id="{E0F61CA3-8975-4101-A347-86F47BC5B145}"/>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E7B7EB95-1613-415D-B1A4-9C3546D8B4ED}"/>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F66C133E-448A-4617-A5A1-1F070B989E7B}"/>
              </a:ext>
            </a:extLst>
          </p:cNvPr>
          <p:cNvSpPr>
            <a:spLocks noGrp="1"/>
          </p:cNvSpPr>
          <p:nvPr>
            <p:ph type="sldNum" sz="quarter" idx="12"/>
          </p:nvPr>
        </p:nvSpPr>
        <p:spPr/>
        <p:txBody>
          <a:bodyPr/>
          <a:lstStyle/>
          <a:p>
            <a:fld id="{24C8C45C-947F-4981-8B3F-4F32E973C901}" type="slidenum">
              <a:rPr lang="en-GB" smtClean="0"/>
              <a:pPr/>
              <a:t>‹#›</a:t>
            </a:fld>
            <a:endParaRPr lang="en-GB" dirty="0"/>
          </a:p>
        </p:txBody>
      </p:sp>
      <p:pic>
        <p:nvPicPr>
          <p:cNvPr id="668798325" name="LogoNeg" descr="{&quot;templafy&quot;:{&quot;id&quot;:&quot;feb94a37-6d69-4034-a622-4aecf4e3ab8c&quot;}}"/>
          <p:cNvPicPr>
            <a:picLocks noChangeAspect="1"/>
          </p:cNvPicPr>
          <p:nvPr/>
        </p:nvPicPr>
        <p:blipFill>
          <a:blip r:embed="rId3"/>
          <a:stretch>
            <a:fillRect/>
          </a:stretch>
        </p:blipFill>
        <p:spPr>
          <a:xfrm>
            <a:off x="7124925" y="5817600"/>
            <a:ext cx="4539600" cy="712800"/>
          </a:xfrm>
          <a:prstGeom prst="rect">
            <a:avLst/>
          </a:prstGeom>
        </p:spPr>
      </p:pic>
      <p:sp>
        <p:nvSpPr>
          <p:cNvPr id="12" name="Pagenumber 30">
            <a:extLst>
              <a:ext uri="{FF2B5EF4-FFF2-40B4-BE49-F238E27FC236}">
                <a16:creationId xmlns:a16="http://schemas.microsoft.com/office/drawing/2014/main" id="{F05F10A6-84A3-4DA1-BAA3-38D78F7BF9E9}"/>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67667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tekst">
    <p:bg>
      <p:bgPr>
        <a:solidFill>
          <a:schemeClr val="bg1"/>
        </a:solidFill>
        <a:effectLst/>
      </p:bgPr>
    </p:bg>
    <p:spTree>
      <p:nvGrpSpPr>
        <p:cNvPr id="1" name=""/>
        <p:cNvGrpSpPr/>
        <p:nvPr/>
      </p:nvGrpSpPr>
      <p:grpSpPr>
        <a:xfrm>
          <a:off x="0" y="0"/>
          <a:ext cx="0" cy="0"/>
          <a:chOff x="0" y="0"/>
          <a:chExt cx="0" cy="0"/>
        </a:xfrm>
      </p:grpSpPr>
      <p:sp>
        <p:nvSpPr>
          <p:cNvPr id="15" name="Pil">
            <a:extLst>
              <a:ext uri="{FF2B5EF4-FFF2-40B4-BE49-F238E27FC236}">
                <a16:creationId xmlns:a16="http://schemas.microsoft.com/office/drawing/2014/main" id="{6B2B9A9F-7FBF-4586-9C4F-67C7317068F9}"/>
              </a:ext>
            </a:extLst>
          </p:cNvPr>
          <p:cNvSpPr>
            <a:spLocks noEditPoints="1"/>
          </p:cNvSpPr>
          <p:nvPr userDrawn="1"/>
        </p:nvSpPr>
        <p:spPr bwMode="auto">
          <a:xfrm>
            <a:off x="539750" y="731526"/>
            <a:ext cx="540000" cy="540000"/>
          </a:xfrm>
          <a:custGeom>
            <a:avLst/>
            <a:gdLst>
              <a:gd name="T0" fmla="*/ 391 w 782"/>
              <a:gd name="T1" fmla="*/ 782 h 782"/>
              <a:gd name="T2" fmla="*/ 0 w 782"/>
              <a:gd name="T3" fmla="*/ 391 h 782"/>
              <a:gd name="T4" fmla="*/ 391 w 782"/>
              <a:gd name="T5" fmla="*/ 0 h 782"/>
              <a:gd name="T6" fmla="*/ 782 w 782"/>
              <a:gd name="T7" fmla="*/ 391 h 782"/>
              <a:gd name="T8" fmla="*/ 391 w 782"/>
              <a:gd name="T9" fmla="*/ 782 h 782"/>
              <a:gd name="T10" fmla="*/ 391 w 782"/>
              <a:gd name="T11" fmla="*/ 64 h 782"/>
              <a:gd name="T12" fmla="*/ 64 w 782"/>
              <a:gd name="T13" fmla="*/ 391 h 782"/>
              <a:gd name="T14" fmla="*/ 391 w 782"/>
              <a:gd name="T15" fmla="*/ 719 h 782"/>
              <a:gd name="T16" fmla="*/ 720 w 782"/>
              <a:gd name="T17" fmla="*/ 391 h 782"/>
              <a:gd name="T18" fmla="*/ 391 w 782"/>
              <a:gd name="T19" fmla="*/ 64 h 782"/>
              <a:gd name="T20" fmla="*/ 409 w 782"/>
              <a:gd name="T21" fmla="*/ 581 h 782"/>
              <a:gd name="T22" fmla="*/ 388 w 782"/>
              <a:gd name="T23" fmla="*/ 590 h 782"/>
              <a:gd name="T24" fmla="*/ 357 w 782"/>
              <a:gd name="T25" fmla="*/ 561 h 782"/>
              <a:gd name="T26" fmla="*/ 366 w 782"/>
              <a:gd name="T27" fmla="*/ 539 h 782"/>
              <a:gd name="T28" fmla="*/ 498 w 782"/>
              <a:gd name="T29" fmla="*/ 420 h 782"/>
              <a:gd name="T30" fmla="*/ 208 w 782"/>
              <a:gd name="T31" fmla="*/ 420 h 782"/>
              <a:gd name="T32" fmla="*/ 178 w 782"/>
              <a:gd name="T33" fmla="*/ 391 h 782"/>
              <a:gd name="T34" fmla="*/ 208 w 782"/>
              <a:gd name="T35" fmla="*/ 360 h 782"/>
              <a:gd name="T36" fmla="*/ 498 w 782"/>
              <a:gd name="T37" fmla="*/ 360 h 782"/>
              <a:gd name="T38" fmla="*/ 366 w 782"/>
              <a:gd name="T39" fmla="*/ 244 h 782"/>
              <a:gd name="T40" fmla="*/ 357 w 782"/>
              <a:gd name="T41" fmla="*/ 222 h 782"/>
              <a:gd name="T42" fmla="*/ 388 w 782"/>
              <a:gd name="T43" fmla="*/ 192 h 782"/>
              <a:gd name="T44" fmla="*/ 407 w 782"/>
              <a:gd name="T45" fmla="*/ 200 h 782"/>
              <a:gd name="T46" fmla="*/ 590 w 782"/>
              <a:gd name="T47" fmla="*/ 368 h 782"/>
              <a:gd name="T48" fmla="*/ 600 w 782"/>
              <a:gd name="T49" fmla="*/ 391 h 782"/>
              <a:gd name="T50" fmla="*/ 590 w 782"/>
              <a:gd name="T51" fmla="*/ 415 h 782"/>
              <a:gd name="T52" fmla="*/ 409 w 782"/>
              <a:gd name="T53" fmla="*/ 58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2" h="782">
                <a:moveTo>
                  <a:pt x="391" y="782"/>
                </a:moveTo>
                <a:cubicBezTo>
                  <a:pt x="176" y="782"/>
                  <a:pt x="0" y="608"/>
                  <a:pt x="0" y="391"/>
                </a:cubicBezTo>
                <a:cubicBezTo>
                  <a:pt x="0" y="175"/>
                  <a:pt x="176" y="0"/>
                  <a:pt x="391" y="0"/>
                </a:cubicBezTo>
                <a:cubicBezTo>
                  <a:pt x="608" y="0"/>
                  <a:pt x="782" y="175"/>
                  <a:pt x="782" y="391"/>
                </a:cubicBezTo>
                <a:cubicBezTo>
                  <a:pt x="782" y="608"/>
                  <a:pt x="608" y="782"/>
                  <a:pt x="391" y="782"/>
                </a:cubicBezTo>
                <a:close/>
                <a:moveTo>
                  <a:pt x="391" y="64"/>
                </a:moveTo>
                <a:cubicBezTo>
                  <a:pt x="210" y="64"/>
                  <a:pt x="64" y="210"/>
                  <a:pt x="64" y="391"/>
                </a:cubicBezTo>
                <a:cubicBezTo>
                  <a:pt x="64" y="572"/>
                  <a:pt x="210" y="719"/>
                  <a:pt x="391" y="719"/>
                </a:cubicBezTo>
                <a:cubicBezTo>
                  <a:pt x="573" y="719"/>
                  <a:pt x="720" y="572"/>
                  <a:pt x="720" y="391"/>
                </a:cubicBezTo>
                <a:cubicBezTo>
                  <a:pt x="720" y="210"/>
                  <a:pt x="573" y="64"/>
                  <a:pt x="391" y="64"/>
                </a:cubicBezTo>
                <a:close/>
                <a:moveTo>
                  <a:pt x="409" y="581"/>
                </a:moveTo>
                <a:cubicBezTo>
                  <a:pt x="405" y="585"/>
                  <a:pt x="397" y="590"/>
                  <a:pt x="388" y="590"/>
                </a:cubicBezTo>
                <a:cubicBezTo>
                  <a:pt x="371" y="590"/>
                  <a:pt x="357" y="576"/>
                  <a:pt x="357" y="561"/>
                </a:cubicBezTo>
                <a:cubicBezTo>
                  <a:pt x="357" y="553"/>
                  <a:pt x="359" y="544"/>
                  <a:pt x="366" y="539"/>
                </a:cubicBezTo>
                <a:cubicBezTo>
                  <a:pt x="498" y="420"/>
                  <a:pt x="498" y="420"/>
                  <a:pt x="498" y="420"/>
                </a:cubicBezTo>
                <a:cubicBezTo>
                  <a:pt x="208" y="420"/>
                  <a:pt x="208" y="420"/>
                  <a:pt x="208" y="420"/>
                </a:cubicBezTo>
                <a:cubicBezTo>
                  <a:pt x="193" y="420"/>
                  <a:pt x="178" y="407"/>
                  <a:pt x="178" y="391"/>
                </a:cubicBezTo>
                <a:cubicBezTo>
                  <a:pt x="178" y="375"/>
                  <a:pt x="193" y="360"/>
                  <a:pt x="208" y="360"/>
                </a:cubicBezTo>
                <a:cubicBezTo>
                  <a:pt x="498" y="360"/>
                  <a:pt x="498" y="360"/>
                  <a:pt x="498" y="360"/>
                </a:cubicBezTo>
                <a:cubicBezTo>
                  <a:pt x="366" y="244"/>
                  <a:pt x="366" y="244"/>
                  <a:pt x="366" y="244"/>
                </a:cubicBezTo>
                <a:cubicBezTo>
                  <a:pt x="359" y="237"/>
                  <a:pt x="357" y="228"/>
                  <a:pt x="357" y="222"/>
                </a:cubicBezTo>
                <a:cubicBezTo>
                  <a:pt x="357" y="206"/>
                  <a:pt x="371" y="192"/>
                  <a:pt x="388" y="192"/>
                </a:cubicBezTo>
                <a:cubicBezTo>
                  <a:pt x="396" y="192"/>
                  <a:pt x="404" y="197"/>
                  <a:pt x="407" y="200"/>
                </a:cubicBezTo>
                <a:cubicBezTo>
                  <a:pt x="590" y="368"/>
                  <a:pt x="590" y="368"/>
                  <a:pt x="590" y="368"/>
                </a:cubicBezTo>
                <a:cubicBezTo>
                  <a:pt x="598" y="375"/>
                  <a:pt x="600" y="382"/>
                  <a:pt x="600" y="391"/>
                </a:cubicBezTo>
                <a:cubicBezTo>
                  <a:pt x="600" y="398"/>
                  <a:pt x="598" y="407"/>
                  <a:pt x="590" y="415"/>
                </a:cubicBezTo>
                <a:lnTo>
                  <a:pt x="409" y="5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Name - UserProfile" descr="{&quot;templafy&quot;:{&quot;id&quot;:&quot;db6f030a-9b95-480d-b713-dc4ecc9ed361&quot;}}" title="Name">
            <a:extLst>
              <a:ext uri="{FF2B5EF4-FFF2-40B4-BE49-F238E27FC236}">
                <a16:creationId xmlns:a16="http://schemas.microsoft.com/office/drawing/2014/main" id="{48E44496-55E8-4294-911F-B251C75DA10D}"/>
              </a:ext>
            </a:extLst>
          </p:cNvPr>
          <p:cNvSpPr/>
          <p:nvPr userDrawn="1"/>
        </p:nvSpPr>
        <p:spPr>
          <a:xfrm>
            <a:off x="539749" y="5239265"/>
            <a:ext cx="7477957" cy="38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2200" noProof="0" dirty="0">
                <a:solidFill>
                  <a:schemeClr val="tx1"/>
                </a:solidFill>
              </a:rPr>
              <a:t>Hanne kjær Jørgensen</a:t>
            </a:r>
          </a:p>
        </p:txBody>
      </p:sp>
      <p:sp>
        <p:nvSpPr>
          <p:cNvPr id="19" name="Title - UserProfile" descr="{&quot;templafy&quot;:{&quot;id&quot;:&quot;5c390d70-db9a-44b4-85e7-08dcf16e9f14&quot;}}" title="Title">
            <a:extLst>
              <a:ext uri="{FF2B5EF4-FFF2-40B4-BE49-F238E27FC236}">
                <a16:creationId xmlns:a16="http://schemas.microsoft.com/office/drawing/2014/main" id="{57BB749D-52D1-4A1C-9F75-1EC271B8438B}"/>
              </a:ext>
            </a:extLst>
          </p:cNvPr>
          <p:cNvSpPr/>
          <p:nvPr userDrawn="1"/>
        </p:nvSpPr>
        <p:spPr>
          <a:xfrm>
            <a:off x="539750" y="5628087"/>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2200" noProof="0" dirty="0">
                <a:solidFill>
                  <a:schemeClr val="tx1"/>
                </a:solidFill>
              </a:rPr>
              <a:t>Koordinator for Vandvisionen</a:t>
            </a:r>
          </a:p>
        </p:txBody>
      </p:sp>
      <p:sp>
        <p:nvSpPr>
          <p:cNvPr id="20" name="GeneralDate" descr="{&quot;templafy&quot;:{&quot;id&quot;:&quot;80043935-e5cf-483b-905b-d72f4c4fcaaf&quot;}}" title="GeneralDate">
            <a:extLst>
              <a:ext uri="{FF2B5EF4-FFF2-40B4-BE49-F238E27FC236}">
                <a16:creationId xmlns:a16="http://schemas.microsoft.com/office/drawing/2014/main" id="{27BF579B-C90D-402D-95A6-F97633D783D2}"/>
              </a:ext>
            </a:extLst>
          </p:cNvPr>
          <p:cNvSpPr/>
          <p:nvPr userDrawn="1"/>
        </p:nvSpPr>
        <p:spPr>
          <a:xfrm>
            <a:off x="539750" y="5968314"/>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da-DK" sz="2200" noProof="0" dirty="0">
                <a:solidFill>
                  <a:schemeClr val="tx1"/>
                </a:solidFill>
              </a:rPr>
              <a:t>3. marts 2020</a:t>
            </a:r>
          </a:p>
        </p:txBody>
      </p:sp>
      <p:sp>
        <p:nvSpPr>
          <p:cNvPr id="2" name="Title 1"/>
          <p:cNvSpPr>
            <a:spLocks noGrp="1"/>
          </p:cNvSpPr>
          <p:nvPr>
            <p:ph type="ctrTitle" hasCustomPrompt="1"/>
          </p:nvPr>
        </p:nvSpPr>
        <p:spPr>
          <a:xfrm>
            <a:off x="539749" y="1836000"/>
            <a:ext cx="11109326" cy="2248627"/>
          </a:xfrm>
        </p:spPr>
        <p:txBody>
          <a:bodyPr anchor="t" anchorCtr="0">
            <a:noAutofit/>
          </a:bodyPr>
          <a:lstStyle>
            <a:lvl1pPr algn="l">
              <a:lnSpc>
                <a:spcPct val="90000"/>
              </a:lnSpc>
              <a:defRPr sz="4800" b="0" cap="all" baseline="0">
                <a:solidFill>
                  <a:schemeClr val="accent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a:t>
            </a:r>
            <a:br>
              <a:rPr lang="en-GB" dirty="0"/>
            </a:br>
            <a:r>
              <a:rPr lang="en-GB" dirty="0"/>
              <a:t>dog max. </a:t>
            </a:r>
            <a:r>
              <a:rPr lang="en-GB" dirty="0" err="1"/>
              <a:t>tre</a:t>
            </a:r>
            <a:r>
              <a:rPr lang="en-GB" dirty="0"/>
              <a:t> </a:t>
            </a:r>
            <a:r>
              <a:rPr lang="en-GB" dirty="0" err="1"/>
              <a:t>linjeR</a:t>
            </a:r>
            <a:endParaRPr lang="en-GB" dirty="0"/>
          </a:p>
        </p:txBody>
      </p:sp>
      <p:sp>
        <p:nvSpPr>
          <p:cNvPr id="3" name="Date Placeholder 2">
            <a:extLst>
              <a:ext uri="{FF2B5EF4-FFF2-40B4-BE49-F238E27FC236}">
                <a16:creationId xmlns:a16="http://schemas.microsoft.com/office/drawing/2014/main" id="{BDDD4F83-2366-4E9B-B0AA-DE51DEAC3182}"/>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3AA4F879-C0D4-44D2-ACD5-0CA0F9ACB434}"/>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3194533D-DF54-4AA4-B2D7-53AA5B4833E0}"/>
              </a:ext>
            </a:extLst>
          </p:cNvPr>
          <p:cNvSpPr>
            <a:spLocks noGrp="1"/>
          </p:cNvSpPr>
          <p:nvPr>
            <p:ph type="sldNum" sz="quarter" idx="12"/>
          </p:nvPr>
        </p:nvSpPr>
        <p:spPr/>
        <p:txBody>
          <a:bodyPr/>
          <a:lstStyle/>
          <a:p>
            <a:fld id="{24C8C45C-947F-4981-8B3F-4F32E973C901}" type="slidenum">
              <a:rPr lang="en-GB" smtClean="0"/>
              <a:pPr/>
              <a:t>‹#›</a:t>
            </a:fld>
            <a:endParaRPr lang="en-GB" dirty="0"/>
          </a:p>
        </p:txBody>
      </p:sp>
      <p:sp>
        <p:nvSpPr>
          <p:cNvPr id="11" name="Pagenumber 30">
            <a:extLst>
              <a:ext uri="{FF2B5EF4-FFF2-40B4-BE49-F238E27FC236}">
                <a16:creationId xmlns:a16="http://schemas.microsoft.com/office/drawing/2014/main" id="{E36F1D8C-04F6-4E2E-A03E-2CB263C74170}"/>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414399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pic>
        <p:nvPicPr>
          <p:cNvPr id="385091129" name="image" descr="{&quot;templafy&quot;:{&quot;id&quot;:&quot;91fa9754-0d12-436d-b4b8-5b0815a67d37&quot;}}"/>
          <p:cNvPicPr>
            <a:picLocks noChangeAspect="1"/>
          </p:cNvPicPr>
          <p:nvPr/>
        </p:nvPicPr>
        <p:blipFill>
          <a:blip r:embed="rId2"/>
          <a:stretch>
            <a:fillRect/>
          </a:stretch>
        </p:blipFill>
        <p:spPr>
          <a:xfrm>
            <a:off x="6246756" y="0"/>
            <a:ext cx="5947200" cy="6858000"/>
          </a:xfrm>
          <a:prstGeom prst="rect">
            <a:avLst/>
          </a:prstGeom>
        </p:spPr>
      </p:pic>
      <p:sp>
        <p:nvSpPr>
          <p:cNvPr id="2" name="Title 1"/>
          <p:cNvSpPr>
            <a:spLocks noGrp="1"/>
          </p:cNvSpPr>
          <p:nvPr>
            <p:ph type="title" hasCustomPrompt="1"/>
          </p:nvPr>
        </p:nvSpPr>
        <p:spPr>
          <a:xfrm>
            <a:off x="539750" y="493200"/>
            <a:ext cx="11109324" cy="1363191"/>
          </a:xfrm>
        </p:spPr>
        <p:txBody>
          <a:bodyPr/>
          <a:lstStyle>
            <a:lvl1pPr>
              <a:defRPr/>
            </a:lvl1pPr>
          </a:lstStyle>
          <a:p>
            <a:r>
              <a:rPr lang="en-US" dirty="0" err="1"/>
              <a:t>Klik</a:t>
            </a:r>
            <a:r>
              <a:rPr lang="en-US" dirty="0"/>
              <a:t> for at </a:t>
            </a:r>
            <a:r>
              <a:rPr lang="en-US" dirty="0" err="1"/>
              <a:t>indsætte</a:t>
            </a:r>
            <a:r>
              <a:rPr lang="en-US" dirty="0"/>
              <a:t> </a:t>
            </a:r>
            <a:r>
              <a:rPr lang="en-US" dirty="0" err="1"/>
              <a:t>overskrift</a:t>
            </a:r>
            <a:r>
              <a:rPr lang="en-US" dirty="0"/>
              <a:t> – max. to </a:t>
            </a:r>
            <a:r>
              <a:rPr lang="en-US" dirty="0" err="1"/>
              <a:t>linjer</a:t>
            </a:r>
            <a:endParaRPr lang="en-GB" noProof="0" dirty="0"/>
          </a:p>
        </p:txBody>
      </p:sp>
      <p:sp>
        <p:nvSpPr>
          <p:cNvPr id="7" name="Content Placeholder 2"/>
          <p:cNvSpPr>
            <a:spLocks noGrp="1"/>
          </p:cNvSpPr>
          <p:nvPr>
            <p:ph sz="quarter" idx="13" hasCustomPrompt="1"/>
          </p:nvPr>
        </p:nvSpPr>
        <p:spPr>
          <a:xfrm>
            <a:off x="539749" y="2349500"/>
            <a:ext cx="7248526" cy="3635375"/>
          </a:xfrm>
        </p:spPr>
        <p:txBody>
          <a:bodyPr/>
          <a:lstStyle>
            <a:lvl1pPr>
              <a:defRPr/>
            </a:lvl1pPr>
          </a:lstStyle>
          <a:p>
            <a:pPr lvl="0"/>
            <a:r>
              <a:rPr lang="en-GB" noProof="0" dirty="0" err="1"/>
              <a:t>Klik</a:t>
            </a:r>
            <a:r>
              <a:rPr lang="en-GB" noProof="0" dirty="0"/>
              <a:t> for </a:t>
            </a:r>
            <a:r>
              <a:rPr lang="en-GB" noProof="0" dirty="0" err="1"/>
              <a:t>indsætte</a:t>
            </a:r>
            <a:r>
              <a:rPr lang="en-GB" noProof="0" dirty="0"/>
              <a:t> </a:t>
            </a:r>
            <a:r>
              <a:rPr lang="en-GB" noProof="0" dirty="0" err="1"/>
              <a:t>tekst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3">
            <a:extLst>
              <a:ext uri="{FF2B5EF4-FFF2-40B4-BE49-F238E27FC236}">
                <a16:creationId xmlns:a16="http://schemas.microsoft.com/office/drawing/2014/main" id="{A3A74802-E80F-458A-8A43-697769FA6751}"/>
              </a:ext>
            </a:extLst>
          </p:cNvPr>
          <p:cNvSpPr>
            <a:spLocks noGrp="1"/>
          </p:cNvSpPr>
          <p:nvPr>
            <p:ph type="pic" sz="quarter" idx="14" hasCustomPrompt="1"/>
          </p:nvPr>
        </p:nvSpPr>
        <p:spPr>
          <a:xfrm>
            <a:off x="8221874" y="2349500"/>
            <a:ext cx="3420000" cy="1926000"/>
          </a:xfrm>
          <a:noFill/>
        </p:spPr>
        <p:txBody>
          <a:bodyPr tIns="72000" anchor="t" anchorCtr="0"/>
          <a:lstStyle>
            <a:lvl1pPr marL="0" indent="0" algn="ctr">
              <a:buNone/>
              <a:defRPr sz="1200"/>
            </a:lvl1pPr>
          </a:lstStyle>
          <a:p>
            <a:r>
              <a:rPr lang="da-DK" noProof="0" dirty="0"/>
              <a:t>Klik på denne pladsholder og indsæt billede via Skyfish ikonet i Templafy vinduet</a:t>
            </a:r>
          </a:p>
        </p:txBody>
      </p:sp>
      <p:sp>
        <p:nvSpPr>
          <p:cNvPr id="11" name="Text Placeholder 14">
            <a:extLst>
              <a:ext uri="{FF2B5EF4-FFF2-40B4-BE49-F238E27FC236}">
                <a16:creationId xmlns:a16="http://schemas.microsoft.com/office/drawing/2014/main" id="{DEE1D9E4-D1DF-400F-AD8A-F6AB801F56B4}"/>
              </a:ext>
            </a:extLst>
          </p:cNvPr>
          <p:cNvSpPr>
            <a:spLocks noGrp="1"/>
          </p:cNvSpPr>
          <p:nvPr>
            <p:ph type="body" sz="quarter" idx="15" hasCustomPrompt="1"/>
          </p:nvPr>
        </p:nvSpPr>
        <p:spPr>
          <a:xfrm>
            <a:off x="539751" y="6187233"/>
            <a:ext cx="3432174" cy="363600"/>
          </a:xfrm>
        </p:spPr>
        <p:txBody>
          <a:bodyPr anchor="b" anchorCtr="0"/>
          <a:lstStyle>
            <a:lvl1pPr marL="0" indent="0">
              <a:spcBef>
                <a:spcPts val="0"/>
              </a:spcBef>
              <a:buFont typeface="Arial" panose="020B0604020202020204" pitchFamily="34" charset="0"/>
              <a:buChar char="​"/>
              <a:defRPr sz="90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stStyle>
          <a:p>
            <a:pPr lvl="0"/>
            <a:r>
              <a:rPr lang="en-US" dirty="0" err="1"/>
              <a:t>Anfør</a:t>
            </a:r>
            <a:r>
              <a:rPr lang="en-US" dirty="0"/>
              <a:t> </a:t>
            </a:r>
            <a:r>
              <a:rPr lang="en-US" dirty="0" err="1"/>
              <a:t>anmærkning</a:t>
            </a:r>
            <a:r>
              <a:rPr lang="en-US" dirty="0"/>
              <a:t>, </a:t>
            </a:r>
            <a:r>
              <a:rPr lang="en-US" dirty="0" err="1"/>
              <a:t>kilde</a:t>
            </a:r>
            <a:r>
              <a:rPr lang="en-US" dirty="0"/>
              <a:t> </a:t>
            </a:r>
            <a:r>
              <a:rPr lang="en-US" dirty="0" err="1"/>
              <a:t>eller</a:t>
            </a:r>
            <a:r>
              <a:rPr lang="en-US" dirty="0"/>
              <a:t> </a:t>
            </a:r>
            <a:r>
              <a:rPr lang="en-US" dirty="0" err="1"/>
              <a:t>foto</a:t>
            </a:r>
            <a:r>
              <a:rPr lang="en-US" dirty="0"/>
              <a:t> </a:t>
            </a:r>
            <a:r>
              <a:rPr lang="en-US" dirty="0" err="1"/>
              <a:t>kredittering</a:t>
            </a:r>
            <a:endParaRPr lang="en-US" dirty="0"/>
          </a:p>
        </p:txBody>
      </p:sp>
      <p:sp>
        <p:nvSpPr>
          <p:cNvPr id="3" name="Date_GeneralDate"/>
          <p:cNvSpPr>
            <a:spLocks noGrp="1"/>
          </p:cNvSpPr>
          <p:nvPr>
            <p:ph type="dt" sz="half" idx="10"/>
          </p:nvPr>
        </p:nvSpPr>
        <p:spPr/>
        <p:txBody>
          <a:bodyPr/>
          <a:lstStyle/>
          <a:p>
            <a:endParaRPr lang="en-GB" noProof="0" dirty="0"/>
          </a:p>
        </p:txBody>
      </p:sp>
      <p:sp>
        <p:nvSpPr>
          <p:cNvPr id="4" name="FLD_PresentationTitle"/>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24C8C45C-947F-4981-8B3F-4F32E973C901}" type="slidenum">
              <a:rPr lang="en-GB" noProof="0" smtClean="0"/>
              <a:pPr/>
              <a:t>‹#›</a:t>
            </a:fld>
            <a:endParaRPr lang="en-GB" noProof="0" dirty="0"/>
          </a:p>
        </p:txBody>
      </p:sp>
    </p:spTree>
    <p:extLst>
      <p:ext uri="{BB962C8B-B14F-4D97-AF65-F5344CB8AC3E}">
        <p14:creationId xmlns:p14="http://schemas.microsoft.com/office/powerpoint/2010/main" val="96599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gra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492298"/>
            <a:ext cx="11109324" cy="793540"/>
          </a:xfrm>
        </p:spPr>
        <p:txBody>
          <a:bodyPr/>
          <a:lstStyle>
            <a:lvl1pPr>
              <a:defRPr/>
            </a:lvl1pPr>
          </a:lstStyle>
          <a:p>
            <a:r>
              <a:rPr lang="en-US" dirty="0" err="1"/>
              <a:t>Klik</a:t>
            </a:r>
            <a:r>
              <a:rPr lang="en-US" dirty="0"/>
              <a:t> for at </a:t>
            </a:r>
            <a:r>
              <a:rPr lang="en-US" dirty="0" err="1"/>
              <a:t>indsætte</a:t>
            </a:r>
            <a:r>
              <a:rPr lang="en-US" dirty="0"/>
              <a:t> </a:t>
            </a:r>
            <a:r>
              <a:rPr lang="en-US" dirty="0" err="1"/>
              <a:t>overskrift</a:t>
            </a:r>
            <a:r>
              <a:rPr lang="en-US" dirty="0"/>
              <a:t> </a:t>
            </a:r>
            <a:r>
              <a:rPr lang="en-US" dirty="0" err="1"/>
              <a:t>i</a:t>
            </a:r>
            <a:r>
              <a:rPr lang="en-US" dirty="0"/>
              <a:t> max. </a:t>
            </a:r>
            <a:r>
              <a:rPr lang="en-US" dirty="0" err="1"/>
              <a:t>en</a:t>
            </a:r>
            <a:r>
              <a:rPr lang="en-US" dirty="0"/>
              <a:t> </a:t>
            </a:r>
            <a:r>
              <a:rPr lang="en-US" dirty="0" err="1"/>
              <a:t>linje</a:t>
            </a:r>
            <a:endParaRPr lang="en-GB" noProof="0" dirty="0"/>
          </a:p>
        </p:txBody>
      </p:sp>
      <p:sp>
        <p:nvSpPr>
          <p:cNvPr id="3" name="Content Placeholder 2"/>
          <p:cNvSpPr>
            <a:spLocks noGrp="1"/>
          </p:cNvSpPr>
          <p:nvPr>
            <p:ph idx="1" hasCustomPrompt="1"/>
          </p:nvPr>
        </p:nvSpPr>
        <p:spPr>
          <a:xfrm>
            <a:off x="539750" y="1522192"/>
            <a:ext cx="11109326" cy="4246783"/>
          </a:xfrm>
        </p:spPr>
        <p:txBody>
          <a:bodyPr/>
          <a:lstStyle>
            <a:lvl1pPr>
              <a:defRPr/>
            </a:lvl1pPr>
          </a:lstStyle>
          <a:p>
            <a:pPr lvl="0"/>
            <a:r>
              <a:rPr lang="da-DK" noProof="0" dirty="0"/>
              <a:t>Indsæt graf som et </a:t>
            </a:r>
            <a:r>
              <a:rPr lang="da-DK" noProof="0" dirty="0" err="1"/>
              <a:t>billed</a:t>
            </a:r>
            <a:r>
              <a:rPr lang="da-DK" noProof="0" dirty="0"/>
              <a:t> fra Excel.</a:t>
            </a:r>
            <a:br>
              <a:rPr lang="da-DK" noProof="0" dirty="0"/>
            </a:br>
            <a:r>
              <a:rPr lang="da-DK" noProof="0" dirty="0"/>
              <a:t>Grafen kan også laves direkte i PowerPoint: </a:t>
            </a:r>
            <a:br>
              <a:rPr lang="da-DK" noProof="0" dirty="0"/>
            </a:br>
            <a:r>
              <a:rPr lang="da-DK" noProof="0" dirty="0"/>
              <a:t>1. Klik på DI fanen, </a:t>
            </a:r>
            <a:br>
              <a:rPr lang="da-DK" noProof="0" dirty="0"/>
            </a:br>
            <a:r>
              <a:rPr lang="da-DK" noProof="0" dirty="0"/>
              <a:t>2. </a:t>
            </a:r>
            <a:r>
              <a:rPr lang="da-DK" noProof="0" dirty="0" err="1"/>
              <a:t>Create</a:t>
            </a:r>
            <a:r>
              <a:rPr lang="da-DK" noProof="0" dirty="0"/>
              <a:t> Chart, </a:t>
            </a:r>
            <a:br>
              <a:rPr lang="da-DK" noProof="0" dirty="0"/>
            </a:br>
            <a:r>
              <a:rPr lang="da-DK" noProof="0" dirty="0"/>
              <a:t>3. Vælg efterfølgende Chart </a:t>
            </a:r>
            <a:r>
              <a:rPr lang="da-DK" noProof="0" dirty="0" err="1"/>
              <a:t>Color</a:t>
            </a:r>
            <a:r>
              <a:rPr lang="da-DK" noProof="0" dirty="0"/>
              <a:t>.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 Placeholder 14">
            <a:extLst>
              <a:ext uri="{FF2B5EF4-FFF2-40B4-BE49-F238E27FC236}">
                <a16:creationId xmlns:a16="http://schemas.microsoft.com/office/drawing/2014/main" id="{508B1870-3920-4E74-BA14-F75568939DB6}"/>
              </a:ext>
            </a:extLst>
          </p:cNvPr>
          <p:cNvSpPr>
            <a:spLocks noGrp="1"/>
          </p:cNvSpPr>
          <p:nvPr>
            <p:ph type="body" sz="quarter" idx="14" hasCustomPrompt="1"/>
          </p:nvPr>
        </p:nvSpPr>
        <p:spPr>
          <a:xfrm>
            <a:off x="539751" y="6187232"/>
            <a:ext cx="3432174" cy="363600"/>
          </a:xfrm>
        </p:spPr>
        <p:txBody>
          <a:bodyPr anchor="b" anchorCtr="0"/>
          <a:lstStyle>
            <a:lvl1pPr marL="0" indent="0">
              <a:spcBef>
                <a:spcPts val="0"/>
              </a:spcBef>
              <a:buFont typeface="Arial" panose="020B0604020202020204" pitchFamily="34" charset="0"/>
              <a:buChar char="​"/>
              <a:defRPr sz="900"/>
            </a:lvl1pPr>
            <a:lvl2pPr marL="0" indent="0">
              <a:spcBef>
                <a:spcPts val="0"/>
              </a:spcBef>
              <a:buFont typeface="Arial" panose="020B0604020202020204" pitchFamily="34" charset="0"/>
              <a:buNone/>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stStyle>
          <a:p>
            <a:pPr lvl="0"/>
            <a:r>
              <a:rPr lang="en-US" dirty="0" err="1"/>
              <a:t>Anfør</a:t>
            </a:r>
            <a:r>
              <a:rPr lang="en-US" dirty="0"/>
              <a:t> </a:t>
            </a:r>
            <a:r>
              <a:rPr lang="en-US" dirty="0" err="1"/>
              <a:t>anmærkning</a:t>
            </a:r>
            <a:r>
              <a:rPr lang="en-US" dirty="0"/>
              <a:t>, </a:t>
            </a:r>
            <a:r>
              <a:rPr lang="en-US" dirty="0" err="1"/>
              <a:t>kilde</a:t>
            </a:r>
            <a:r>
              <a:rPr lang="en-US" dirty="0"/>
              <a:t> </a:t>
            </a:r>
            <a:r>
              <a:rPr lang="en-US" dirty="0" err="1"/>
              <a:t>eller</a:t>
            </a:r>
            <a:r>
              <a:rPr lang="en-US" dirty="0"/>
              <a:t> </a:t>
            </a:r>
            <a:r>
              <a:rPr lang="en-US" dirty="0" err="1"/>
              <a:t>foto</a:t>
            </a:r>
            <a:r>
              <a:rPr lang="en-US" dirty="0"/>
              <a:t> </a:t>
            </a:r>
            <a:r>
              <a:rPr lang="en-US" dirty="0" err="1"/>
              <a:t>kredittering</a:t>
            </a:r>
            <a:endParaRPr lang="en-US" dirty="0"/>
          </a:p>
        </p:txBody>
      </p:sp>
      <p:sp>
        <p:nvSpPr>
          <p:cNvPr id="4" name="Date_GeneralDate"/>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345641493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fotos">
    <p:bg>
      <p:bgPr>
        <a:solidFill>
          <a:schemeClr val="bg1"/>
        </a:solidFill>
        <a:effectLst/>
      </p:bgPr>
    </p:bg>
    <p:spTree>
      <p:nvGrpSpPr>
        <p:cNvPr id="1" name=""/>
        <p:cNvGrpSpPr/>
        <p:nvPr/>
      </p:nvGrpSpPr>
      <p:grpSpPr>
        <a:xfrm>
          <a:off x="0" y="0"/>
          <a:ext cx="0" cy="0"/>
          <a:chOff x="0" y="0"/>
          <a:chExt cx="0" cy="0"/>
        </a:xfrm>
      </p:grpSpPr>
      <p:pic>
        <p:nvPicPr>
          <p:cNvPr id="384821689" name="image" descr="{&quot;templafy&quot;:{&quot;id&quot;:&quot;d4ec4f67-0c69-4f56-8781-08f222350515&quot;}}"/>
          <p:cNvPicPr>
            <a:picLocks noChangeAspect="1"/>
          </p:cNvPicPr>
          <p:nvPr/>
        </p:nvPicPr>
        <p:blipFill>
          <a:blip r:embed="rId2"/>
          <a:stretch>
            <a:fillRect/>
          </a:stretch>
        </p:blipFill>
        <p:spPr>
          <a:xfrm>
            <a:off x="6246756" y="0"/>
            <a:ext cx="5947200" cy="6858000"/>
          </a:xfrm>
          <a:prstGeom prst="rect">
            <a:avLst/>
          </a:prstGeom>
        </p:spPr>
      </p:pic>
      <p:sp>
        <p:nvSpPr>
          <p:cNvPr id="30" name="Title 1">
            <a:extLst>
              <a:ext uri="{FF2B5EF4-FFF2-40B4-BE49-F238E27FC236}">
                <a16:creationId xmlns:a16="http://schemas.microsoft.com/office/drawing/2014/main" id="{B1949515-7F1A-4A75-9EAB-0390FA70164B}"/>
              </a:ext>
            </a:extLst>
          </p:cNvPr>
          <p:cNvSpPr>
            <a:spLocks noGrp="1"/>
          </p:cNvSpPr>
          <p:nvPr>
            <p:ph type="title" hasCustomPrompt="1"/>
          </p:nvPr>
        </p:nvSpPr>
        <p:spPr/>
        <p:txBody>
          <a:bodyPr/>
          <a:lstStyle>
            <a:lvl1pPr>
              <a:defRPr/>
            </a:lvl1pPr>
          </a:lstStyle>
          <a:p>
            <a:r>
              <a:rPr lang="en-US" dirty="0" err="1"/>
              <a:t>Klik</a:t>
            </a:r>
            <a:r>
              <a:rPr lang="en-US" dirty="0"/>
              <a:t> for at </a:t>
            </a:r>
            <a:r>
              <a:rPr lang="en-US" dirty="0" err="1"/>
              <a:t>indsætte</a:t>
            </a:r>
            <a:r>
              <a:rPr lang="en-US" dirty="0"/>
              <a:t> </a:t>
            </a:r>
            <a:r>
              <a:rPr lang="en-US" dirty="0" err="1"/>
              <a:t>overskrift</a:t>
            </a:r>
            <a:r>
              <a:rPr lang="en-US" dirty="0"/>
              <a:t> – max. to </a:t>
            </a:r>
            <a:r>
              <a:rPr lang="en-US" dirty="0" err="1"/>
              <a:t>linjer</a:t>
            </a:r>
            <a:endParaRPr lang="da-DK" dirty="0"/>
          </a:p>
        </p:txBody>
      </p:sp>
      <p:sp>
        <p:nvSpPr>
          <p:cNvPr id="13" name="Picture Placeholder 3">
            <a:extLst>
              <a:ext uri="{FF2B5EF4-FFF2-40B4-BE49-F238E27FC236}">
                <a16:creationId xmlns:a16="http://schemas.microsoft.com/office/drawing/2014/main" id="{3EAB373A-F556-47CE-B40B-D6636BD685E6}"/>
              </a:ext>
            </a:extLst>
          </p:cNvPr>
          <p:cNvSpPr>
            <a:spLocks noGrp="1"/>
          </p:cNvSpPr>
          <p:nvPr>
            <p:ph type="pic" sz="quarter" idx="14" hasCustomPrompt="1"/>
          </p:nvPr>
        </p:nvSpPr>
        <p:spPr>
          <a:xfrm>
            <a:off x="8221873" y="2349500"/>
            <a:ext cx="3420001" cy="1926000"/>
          </a:xfrm>
          <a:noFill/>
        </p:spPr>
        <p:txBody>
          <a:bodyPr tIns="72000" anchor="t" anchorCtr="0"/>
          <a:lstStyle>
            <a:lvl1pPr marL="0" indent="0" algn="ctr">
              <a:buNone/>
              <a:defRPr sz="1200"/>
            </a:lvl1pPr>
          </a:lstStyle>
          <a:p>
            <a:r>
              <a:rPr lang="da-DK" noProof="0" dirty="0"/>
              <a:t>Klik på denne pladsholder og indsæt billede via Skyfish ikonet i Templafy vinduet</a:t>
            </a:r>
          </a:p>
        </p:txBody>
      </p:sp>
      <p:sp>
        <p:nvSpPr>
          <p:cNvPr id="18" name="Picture Placeholder 3">
            <a:extLst>
              <a:ext uri="{FF2B5EF4-FFF2-40B4-BE49-F238E27FC236}">
                <a16:creationId xmlns:a16="http://schemas.microsoft.com/office/drawing/2014/main" id="{E3B24AE7-6241-4C9C-8DAC-ECD63A6E0855}"/>
              </a:ext>
            </a:extLst>
          </p:cNvPr>
          <p:cNvSpPr>
            <a:spLocks noGrp="1"/>
          </p:cNvSpPr>
          <p:nvPr>
            <p:ph type="pic" sz="quarter" idx="15" hasCustomPrompt="1"/>
          </p:nvPr>
        </p:nvSpPr>
        <p:spPr>
          <a:xfrm>
            <a:off x="539749" y="2349500"/>
            <a:ext cx="3420000" cy="1926000"/>
          </a:xfrm>
          <a:noFill/>
        </p:spPr>
        <p:txBody>
          <a:bodyPr tIns="72000" anchor="t" anchorCtr="0"/>
          <a:lstStyle>
            <a:lvl1pPr marL="0" indent="0" algn="ctr">
              <a:buNone/>
              <a:defRPr sz="1200"/>
            </a:lvl1pPr>
          </a:lstStyle>
          <a:p>
            <a:r>
              <a:rPr lang="da-DK" noProof="0" dirty="0"/>
              <a:t>Klik på denne pladsholder og indsæt billede via Skyfish ikonet i Templafy vinduet</a:t>
            </a:r>
          </a:p>
        </p:txBody>
      </p:sp>
      <p:sp>
        <p:nvSpPr>
          <p:cNvPr id="19" name="Picture Placeholder 3">
            <a:extLst>
              <a:ext uri="{FF2B5EF4-FFF2-40B4-BE49-F238E27FC236}">
                <a16:creationId xmlns:a16="http://schemas.microsoft.com/office/drawing/2014/main" id="{375B1A5C-DD9D-44CB-A8E4-438F9E2B5D3D}"/>
              </a:ext>
            </a:extLst>
          </p:cNvPr>
          <p:cNvSpPr>
            <a:spLocks noGrp="1"/>
          </p:cNvSpPr>
          <p:nvPr>
            <p:ph type="pic" sz="quarter" idx="16" hasCustomPrompt="1"/>
          </p:nvPr>
        </p:nvSpPr>
        <p:spPr>
          <a:xfrm>
            <a:off x="4367213" y="2349500"/>
            <a:ext cx="3421062" cy="1926000"/>
          </a:xfrm>
          <a:noFill/>
        </p:spPr>
        <p:txBody>
          <a:bodyPr tIns="72000" anchor="t" anchorCtr="0"/>
          <a:lstStyle>
            <a:lvl1pPr marL="0" indent="0" algn="ctr">
              <a:buNone/>
              <a:defRPr sz="1200"/>
            </a:lvl1pPr>
          </a:lstStyle>
          <a:p>
            <a:r>
              <a:rPr lang="da-DK" noProof="0" dirty="0"/>
              <a:t>Klik på denne pladsholder og indsæt billede via Skyfish ikonet i Templafy vinduet</a:t>
            </a:r>
          </a:p>
        </p:txBody>
      </p:sp>
      <p:sp>
        <p:nvSpPr>
          <p:cNvPr id="6" name="Content Placeholder 5">
            <a:extLst>
              <a:ext uri="{FF2B5EF4-FFF2-40B4-BE49-F238E27FC236}">
                <a16:creationId xmlns:a16="http://schemas.microsoft.com/office/drawing/2014/main" id="{DAB93CF1-2FB8-4295-8EE3-47DFFD0ACAA9}"/>
              </a:ext>
            </a:extLst>
          </p:cNvPr>
          <p:cNvSpPr>
            <a:spLocks noGrp="1"/>
          </p:cNvSpPr>
          <p:nvPr>
            <p:ph sz="quarter" idx="18" hasCustomPrompt="1"/>
          </p:nvPr>
        </p:nvSpPr>
        <p:spPr>
          <a:xfrm>
            <a:off x="539749" y="4275499"/>
            <a:ext cx="3420000" cy="1493475"/>
          </a:xfrm>
        </p:spPr>
        <p:txBody>
          <a:bodyPr tIns="180000"/>
          <a:lstStyle>
            <a:lvl1pPr marL="0" indent="0">
              <a:buNone/>
              <a:defRPr/>
            </a:lvl1pPr>
            <a:lvl2pPr marL="450000" indent="0">
              <a:buNone/>
              <a:defRPr/>
            </a:lvl2pPr>
          </a:lstStyle>
          <a:p>
            <a:pPr lvl="0"/>
            <a:r>
              <a:rPr lang="en-US" dirty="0" err="1"/>
              <a:t>Klik</a:t>
            </a:r>
            <a:r>
              <a:rPr lang="en-US" dirty="0"/>
              <a:t> for at </a:t>
            </a:r>
            <a:r>
              <a:rPr lang="en-US" dirty="0" err="1"/>
              <a:t>indsætte</a:t>
            </a:r>
            <a:r>
              <a:rPr lang="en-US" dirty="0"/>
              <a:t> </a:t>
            </a:r>
            <a:r>
              <a:rPr lang="en-US" dirty="0" err="1"/>
              <a:t>tekst</a:t>
            </a:r>
            <a:endParaRPr lang="en-US" dirty="0"/>
          </a:p>
          <a:p>
            <a:pPr lvl="1"/>
            <a:endParaRPr lang="da-DK" dirty="0"/>
          </a:p>
        </p:txBody>
      </p:sp>
      <p:sp>
        <p:nvSpPr>
          <p:cNvPr id="14" name="Content Placeholder 13">
            <a:extLst>
              <a:ext uri="{FF2B5EF4-FFF2-40B4-BE49-F238E27FC236}">
                <a16:creationId xmlns:a16="http://schemas.microsoft.com/office/drawing/2014/main" id="{09FFB44E-6734-463A-99D5-508165ECA8B6}"/>
              </a:ext>
            </a:extLst>
          </p:cNvPr>
          <p:cNvSpPr>
            <a:spLocks noGrp="1"/>
          </p:cNvSpPr>
          <p:nvPr>
            <p:ph sz="quarter" idx="19" hasCustomPrompt="1"/>
          </p:nvPr>
        </p:nvSpPr>
        <p:spPr>
          <a:xfrm>
            <a:off x="4366799" y="4275499"/>
            <a:ext cx="3420000" cy="1493476"/>
          </a:xfrm>
        </p:spPr>
        <p:txBody>
          <a:bodyPr tIns="180000"/>
          <a:lstStyle>
            <a:lvl1pPr marL="0" indent="0">
              <a:buNone/>
              <a:defRPr/>
            </a:lvl1pPr>
          </a:lstStyle>
          <a:p>
            <a:pPr lvl="0"/>
            <a:r>
              <a:rPr lang="da-DK" dirty="0"/>
              <a:t>Klik for at indsætte tekst</a:t>
            </a:r>
          </a:p>
        </p:txBody>
      </p:sp>
      <p:sp>
        <p:nvSpPr>
          <p:cNvPr id="16" name="Content Placeholder 15">
            <a:extLst>
              <a:ext uri="{FF2B5EF4-FFF2-40B4-BE49-F238E27FC236}">
                <a16:creationId xmlns:a16="http://schemas.microsoft.com/office/drawing/2014/main" id="{C53ADEB9-01FE-42AB-B92C-06FD4D6CA229}"/>
              </a:ext>
            </a:extLst>
          </p:cNvPr>
          <p:cNvSpPr>
            <a:spLocks noGrp="1"/>
          </p:cNvSpPr>
          <p:nvPr>
            <p:ph sz="quarter" idx="20" hasCustomPrompt="1"/>
          </p:nvPr>
        </p:nvSpPr>
        <p:spPr>
          <a:xfrm>
            <a:off x="8228012" y="4275499"/>
            <a:ext cx="3421062" cy="1493475"/>
          </a:xfrm>
        </p:spPr>
        <p:txBody>
          <a:bodyPr tIns="180000"/>
          <a:lstStyle>
            <a:lvl1pPr marL="0" indent="0">
              <a:buNone/>
              <a:defRPr/>
            </a:lvl1pPr>
          </a:lstStyle>
          <a:p>
            <a:pPr lvl="0"/>
            <a:r>
              <a:rPr lang="da-DK" dirty="0"/>
              <a:t>Klik for at indsætte tekst</a:t>
            </a:r>
          </a:p>
        </p:txBody>
      </p:sp>
      <p:sp>
        <p:nvSpPr>
          <p:cNvPr id="11" name="Text Placeholder 14">
            <a:extLst>
              <a:ext uri="{FF2B5EF4-FFF2-40B4-BE49-F238E27FC236}">
                <a16:creationId xmlns:a16="http://schemas.microsoft.com/office/drawing/2014/main" id="{9AAEB967-D967-4E08-AD83-04BFF3D0E9CC}"/>
              </a:ext>
            </a:extLst>
          </p:cNvPr>
          <p:cNvSpPr>
            <a:spLocks noGrp="1"/>
          </p:cNvSpPr>
          <p:nvPr>
            <p:ph type="body" sz="quarter" idx="17" hasCustomPrompt="1"/>
          </p:nvPr>
        </p:nvSpPr>
        <p:spPr>
          <a:xfrm>
            <a:off x="539751" y="6187233"/>
            <a:ext cx="3432174" cy="363600"/>
          </a:xfrm>
        </p:spPr>
        <p:txBody>
          <a:bodyPr anchor="b" anchorCtr="0"/>
          <a:lstStyle>
            <a:lvl1pPr marL="0" indent="0">
              <a:spcBef>
                <a:spcPts val="0"/>
              </a:spcBef>
              <a:buFont typeface="Arial" panose="020B0604020202020204" pitchFamily="34" charset="0"/>
              <a:buChar char="​"/>
              <a:defRPr sz="90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stStyle>
          <a:p>
            <a:pPr lvl="0"/>
            <a:r>
              <a:rPr lang="en-US" dirty="0" err="1"/>
              <a:t>Anfør</a:t>
            </a:r>
            <a:r>
              <a:rPr lang="en-US" dirty="0"/>
              <a:t> </a:t>
            </a:r>
            <a:r>
              <a:rPr lang="en-US" dirty="0" err="1"/>
              <a:t>anmærkning</a:t>
            </a:r>
            <a:r>
              <a:rPr lang="en-US" dirty="0"/>
              <a:t>, </a:t>
            </a:r>
            <a:r>
              <a:rPr lang="en-US" dirty="0" err="1"/>
              <a:t>kilde</a:t>
            </a:r>
            <a:r>
              <a:rPr lang="en-US" dirty="0"/>
              <a:t> </a:t>
            </a:r>
            <a:r>
              <a:rPr lang="en-US" dirty="0" err="1"/>
              <a:t>eller</a:t>
            </a:r>
            <a:r>
              <a:rPr lang="en-US" dirty="0"/>
              <a:t> </a:t>
            </a:r>
            <a:r>
              <a:rPr lang="en-US" dirty="0" err="1"/>
              <a:t>foto</a:t>
            </a:r>
            <a:r>
              <a:rPr lang="en-US" dirty="0"/>
              <a:t> </a:t>
            </a:r>
            <a:r>
              <a:rPr lang="en-US" dirty="0" err="1"/>
              <a:t>kredittering</a:t>
            </a:r>
            <a:endParaRPr lang="en-US" dirty="0"/>
          </a:p>
        </p:txBody>
      </p:sp>
      <p:sp>
        <p:nvSpPr>
          <p:cNvPr id="3" name="Date Placeholder 2">
            <a:extLst>
              <a:ext uri="{FF2B5EF4-FFF2-40B4-BE49-F238E27FC236}">
                <a16:creationId xmlns:a16="http://schemas.microsoft.com/office/drawing/2014/main" id="{09859E6B-1680-4BE4-9828-BAFA198F6E87}"/>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8122EAA-35F0-4569-A659-A62E565222F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7DCBF0F-0D4F-4D6B-9845-7DE10415FCF9}"/>
              </a:ext>
            </a:extLst>
          </p:cNvPr>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99987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skrift og ly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539751"/>
            <a:ext cx="11109326" cy="1914082"/>
          </a:xfrm>
        </p:spPr>
        <p:txBody>
          <a:bodyPr anchor="t" anchorCtr="0">
            <a:noAutofit/>
          </a:bodyPr>
          <a:lstStyle>
            <a:lvl1pPr algn="l">
              <a:lnSpc>
                <a:spcPct val="95000"/>
              </a:lnSpc>
              <a:defRPr sz="4200" cap="none" baseline="0">
                <a:latin typeface="+mj-lt"/>
              </a:defRPr>
            </a:lvl1pPr>
          </a:lstStyle>
          <a:p>
            <a:r>
              <a:rPr lang="da-DK" dirty="0"/>
              <a:t>Overskriften flyttes op </a:t>
            </a:r>
            <a:br>
              <a:rPr lang="da-DK" dirty="0"/>
            </a:br>
            <a:r>
              <a:rPr lang="da-DK" dirty="0"/>
              <a:t>eller ned afhængig af motiv </a:t>
            </a:r>
            <a:br>
              <a:rPr lang="da-DK" dirty="0"/>
            </a:br>
            <a:r>
              <a:rPr lang="da-DK" dirty="0"/>
              <a:t>i foto. Max. 3 linjers tekst</a:t>
            </a:r>
          </a:p>
        </p:txBody>
      </p:sp>
      <p:sp>
        <p:nvSpPr>
          <p:cNvPr id="17" name="TextBox 16">
            <a:extLst>
              <a:ext uri="{FF2B5EF4-FFF2-40B4-BE49-F238E27FC236}">
                <a16:creationId xmlns:a16="http://schemas.microsoft.com/office/drawing/2014/main" id="{05BF48F6-1D9E-45BC-9597-F103FF4309FF}"/>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Slidet bruger</a:t>
            </a:r>
            <a:r>
              <a:rPr lang="da-DK" sz="1100" b="1" dirty="0"/>
              <a:t> lyst </a:t>
            </a:r>
            <a:r>
              <a:rPr lang="da-DK" sz="1100" dirty="0"/>
              <a:t>baggrundsbillede. Indsæt et nyt: Klik på </a:t>
            </a:r>
            <a:r>
              <a:rPr lang="da-DK" sz="1100" b="1" dirty="0"/>
              <a:t>Baggrundsbilleder </a:t>
            </a:r>
            <a:r>
              <a:rPr lang="da-DK" sz="1100" dirty="0"/>
              <a:t>ikonet i Templafy vinduet, vælg ved at klikke én gang. Vent og vælg knappen </a:t>
            </a:r>
            <a:r>
              <a:rPr lang="da-DK" sz="1100" b="1" dirty="0"/>
              <a:t>Select Image as Background </a:t>
            </a:r>
            <a:r>
              <a:rPr lang="da-DK" sz="1100" dirty="0"/>
              <a:t>under DI fanen. </a:t>
            </a:r>
            <a:endParaRPr lang="en-GB" sz="1100" dirty="0"/>
          </a:p>
        </p:txBody>
      </p:sp>
      <p:sp>
        <p:nvSpPr>
          <p:cNvPr id="3" name="Date Placeholder 2">
            <a:extLst>
              <a:ext uri="{FF2B5EF4-FFF2-40B4-BE49-F238E27FC236}">
                <a16:creationId xmlns:a16="http://schemas.microsoft.com/office/drawing/2014/main" id="{A2293AA5-FB1A-4BE5-9D75-EAE8F36CED79}"/>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1F85542D-E470-4262-B221-3E175E25A5A6}"/>
              </a:ext>
            </a:extLst>
          </p:cNvPr>
          <p:cNvSpPr>
            <a:spLocks noGrp="1"/>
          </p:cNvSpPr>
          <p:nvPr>
            <p:ph type="ftr" sz="quarter" idx="11"/>
          </p:nvPr>
        </p:nvSpPr>
        <p:spPr/>
        <p:txBody>
          <a:bodyPr/>
          <a:lstStyle/>
          <a:p>
            <a:endParaRPr lang="en-GB" dirty="0"/>
          </a:p>
        </p:txBody>
      </p:sp>
      <p:sp>
        <p:nvSpPr>
          <p:cNvPr id="11" name="Pagenumber 30">
            <a:extLst>
              <a:ext uri="{FF2B5EF4-FFF2-40B4-BE49-F238E27FC236}">
                <a16:creationId xmlns:a16="http://schemas.microsoft.com/office/drawing/2014/main" id="{132B558D-E81E-4986-A329-383B626AE5FB}"/>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35419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verskrift og mørk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539751"/>
            <a:ext cx="11109326" cy="1914082"/>
          </a:xfrm>
        </p:spPr>
        <p:txBody>
          <a:bodyPr anchor="t" anchorCtr="0">
            <a:noAutofit/>
          </a:bodyPr>
          <a:lstStyle>
            <a:lvl1pPr algn="l">
              <a:lnSpc>
                <a:spcPct val="95000"/>
              </a:lnSpc>
              <a:defRPr sz="4200" cap="none" baseline="0">
                <a:solidFill>
                  <a:schemeClr val="bg1"/>
                </a:solidFill>
                <a:latin typeface="+mj-lt"/>
              </a:defRPr>
            </a:lvl1pPr>
          </a:lstStyle>
          <a:p>
            <a:r>
              <a:rPr lang="da-DK" dirty="0"/>
              <a:t>Overskriften flyttes op </a:t>
            </a:r>
            <a:br>
              <a:rPr lang="da-DK" dirty="0"/>
            </a:br>
            <a:r>
              <a:rPr lang="da-DK" dirty="0"/>
              <a:t>eller ned afhængig af motiv </a:t>
            </a:r>
            <a:br>
              <a:rPr lang="da-DK" dirty="0"/>
            </a:br>
            <a:r>
              <a:rPr lang="da-DK" dirty="0"/>
              <a:t>i foto. Max. 3 linjers tekst</a:t>
            </a:r>
          </a:p>
        </p:txBody>
      </p:sp>
      <p:sp>
        <p:nvSpPr>
          <p:cNvPr id="3" name="Date Placeholder 2" hidden="1">
            <a:extLst>
              <a:ext uri="{FF2B5EF4-FFF2-40B4-BE49-F238E27FC236}">
                <a16:creationId xmlns:a16="http://schemas.microsoft.com/office/drawing/2014/main" id="{53E8CBF7-0847-4ADA-99A4-B1144861E66E}"/>
              </a:ext>
            </a:extLst>
          </p:cNvPr>
          <p:cNvSpPr>
            <a:spLocks noGrp="1"/>
          </p:cNvSpPr>
          <p:nvPr>
            <p:ph type="dt" sz="half" idx="10"/>
          </p:nvPr>
        </p:nvSpPr>
        <p:spPr/>
        <p:txBody>
          <a:bodyPr/>
          <a:lstStyle/>
          <a:p>
            <a:endParaRPr lang="en-GB" dirty="0"/>
          </a:p>
        </p:txBody>
      </p:sp>
      <p:sp>
        <p:nvSpPr>
          <p:cNvPr id="7" name="Footer Placeholder 6" hidden="1">
            <a:extLst>
              <a:ext uri="{FF2B5EF4-FFF2-40B4-BE49-F238E27FC236}">
                <a16:creationId xmlns:a16="http://schemas.microsoft.com/office/drawing/2014/main" id="{343A9880-ED3B-46FF-AC17-34410DFE297D}"/>
              </a:ext>
            </a:extLst>
          </p:cNvPr>
          <p:cNvSpPr>
            <a:spLocks noGrp="1"/>
          </p:cNvSpPr>
          <p:nvPr>
            <p:ph type="ftr" sz="quarter" idx="11"/>
          </p:nvPr>
        </p:nvSpPr>
        <p:spPr/>
        <p:txBody>
          <a:bodyPr/>
          <a:lstStyle/>
          <a:p>
            <a:endParaRPr lang="en-GB" dirty="0"/>
          </a:p>
        </p:txBody>
      </p:sp>
      <p:sp>
        <p:nvSpPr>
          <p:cNvPr id="8" name="Slide Number Placeholder 7" hidden="1">
            <a:extLst>
              <a:ext uri="{FF2B5EF4-FFF2-40B4-BE49-F238E27FC236}">
                <a16:creationId xmlns:a16="http://schemas.microsoft.com/office/drawing/2014/main" id="{C72077E6-2070-4E74-9A60-0EA64E9DE292}"/>
              </a:ext>
            </a:extLst>
          </p:cNvPr>
          <p:cNvSpPr>
            <a:spLocks noGrp="1"/>
          </p:cNvSpPr>
          <p:nvPr>
            <p:ph type="sldNum" sz="quarter" idx="12"/>
          </p:nvPr>
        </p:nvSpPr>
        <p:spPr/>
        <p:txBody>
          <a:bodyPr/>
          <a:lstStyle/>
          <a:p>
            <a:fld id="{24C8C45C-947F-4981-8B3F-4F32E973C901}" type="slidenum">
              <a:rPr lang="en-GB" smtClean="0"/>
              <a:pPr/>
              <a:t>‹#›</a:t>
            </a:fld>
            <a:endParaRPr lang="en-GB" dirty="0"/>
          </a:p>
        </p:txBody>
      </p:sp>
      <p:sp>
        <p:nvSpPr>
          <p:cNvPr id="17" name="TextBox 16">
            <a:extLst>
              <a:ext uri="{FF2B5EF4-FFF2-40B4-BE49-F238E27FC236}">
                <a16:creationId xmlns:a16="http://schemas.microsoft.com/office/drawing/2014/main" id="{C615B818-AFD0-4AE7-843C-187A96364FE9}"/>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Slidet bruger </a:t>
            </a:r>
            <a:r>
              <a:rPr lang="da-DK" sz="1100" b="1" dirty="0"/>
              <a:t>mørkt</a:t>
            </a:r>
            <a:r>
              <a:rPr lang="da-DK" sz="1100" dirty="0"/>
              <a:t> baggrundsbillede. Indsæt et nyt: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en-GB" sz="1100" dirty="0"/>
          </a:p>
        </p:txBody>
      </p:sp>
      <p:sp>
        <p:nvSpPr>
          <p:cNvPr id="10" name="Pagenumber 30">
            <a:extLst>
              <a:ext uri="{FF2B5EF4-FFF2-40B4-BE49-F238E27FC236}">
                <a16:creationId xmlns:a16="http://schemas.microsoft.com/office/drawing/2014/main" id="{EC0E8672-9DBD-48CA-9A71-BACFE2B3FDA8}"/>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363899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itat A, ly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C072-92FE-47C7-AEC8-C4908216D54F}"/>
              </a:ext>
            </a:extLst>
          </p:cNvPr>
          <p:cNvSpPr>
            <a:spLocks noGrp="1"/>
          </p:cNvSpPr>
          <p:nvPr>
            <p:ph type="title" hasCustomPrompt="1"/>
          </p:nvPr>
        </p:nvSpPr>
        <p:spPr>
          <a:xfrm>
            <a:off x="539749" y="-1"/>
            <a:ext cx="5760000" cy="6861600"/>
          </a:xfrm>
          <a:solidFill>
            <a:schemeClr val="accent1">
              <a:alpha val="75000"/>
            </a:schemeClr>
          </a:solidFill>
        </p:spPr>
        <p:txBody>
          <a:bodyPr lIns="360000" tIns="486000" rIns="360000"/>
          <a:lstStyle>
            <a:lvl1pPr>
              <a:lnSpc>
                <a:spcPct val="90000"/>
              </a:lnSpc>
              <a:defRPr sz="3600" b="0" cap="all" baseline="0">
                <a:solidFill>
                  <a:schemeClr val="bg1"/>
                </a:solidFill>
                <a:latin typeface="DI Sans Office Black" panose="00000A00000000000000" pitchFamily="2" charset="0"/>
              </a:defRPr>
            </a:lvl1pPr>
          </a:lstStyle>
          <a:p>
            <a:r>
              <a:rPr lang="en-US" dirty="0" err="1"/>
              <a:t>Klik</a:t>
            </a:r>
            <a:r>
              <a:rPr lang="en-US" dirty="0"/>
              <a:t> for at </a:t>
            </a:r>
            <a:r>
              <a:rPr lang="en-US" dirty="0" err="1"/>
              <a:t>indsætte</a:t>
            </a:r>
            <a:r>
              <a:rPr lang="en-US" dirty="0"/>
              <a:t> </a:t>
            </a:r>
            <a:r>
              <a:rPr lang="en-US" dirty="0" err="1"/>
              <a:t>kort</a:t>
            </a:r>
            <a:r>
              <a:rPr lang="en-US" dirty="0"/>
              <a:t> </a:t>
            </a:r>
            <a:r>
              <a:rPr lang="en-US" dirty="0" err="1"/>
              <a:t>overskrift</a:t>
            </a:r>
            <a:endParaRPr lang="da-DK" dirty="0"/>
          </a:p>
        </p:txBody>
      </p:sp>
      <p:sp>
        <p:nvSpPr>
          <p:cNvPr id="9" name="Text Placeholder 8">
            <a:extLst>
              <a:ext uri="{FF2B5EF4-FFF2-40B4-BE49-F238E27FC236}">
                <a16:creationId xmlns:a16="http://schemas.microsoft.com/office/drawing/2014/main" id="{F1A7C7D9-52CA-47B6-BD93-C4B35D9C2F6F}"/>
              </a:ext>
            </a:extLst>
          </p:cNvPr>
          <p:cNvSpPr>
            <a:spLocks noGrp="1"/>
          </p:cNvSpPr>
          <p:nvPr>
            <p:ph type="body" sz="quarter" idx="13" hasCustomPrompt="1"/>
          </p:nvPr>
        </p:nvSpPr>
        <p:spPr>
          <a:xfrm>
            <a:off x="539749" y="2349500"/>
            <a:ext cx="5760000" cy="3867150"/>
          </a:xfrm>
        </p:spPr>
        <p:txBody>
          <a:bodyPr lIns="360000" rIns="360000"/>
          <a:lstStyle>
            <a:lvl1pPr marL="0" indent="0">
              <a:buFont typeface="Arial" panose="020B0604020202020204" pitchFamily="34" charset="0"/>
              <a:buChar char="​"/>
              <a:defRPr sz="2600">
                <a:solidFill>
                  <a:schemeClr val="bg1"/>
                </a:solidFill>
                <a:latin typeface="+mj-lt"/>
              </a:defRPr>
            </a:lvl1pPr>
            <a:lvl2pPr marL="0" indent="0">
              <a:spcBef>
                <a:spcPts val="2800"/>
              </a:spcBef>
              <a:buFont typeface="Arial" panose="020B0604020202020204" pitchFamily="34" charset="0"/>
              <a:buChar char="​"/>
              <a:defRPr i="1">
                <a:solidFill>
                  <a:schemeClr val="bg1"/>
                </a:solidFill>
                <a:latin typeface="+mj-lt"/>
              </a:defRPr>
            </a:lvl2pPr>
            <a:lvl3pPr marL="0" indent="0">
              <a:buFont typeface="Arial" panose="020B0604020202020204" pitchFamily="34" charset="0"/>
              <a:buChar char="​"/>
              <a:defRPr i="1">
                <a:solidFill>
                  <a:schemeClr val="bg1"/>
                </a:solidFill>
                <a:latin typeface="+mj-lt"/>
              </a:defRPr>
            </a:lvl3pPr>
            <a:lvl4pPr marL="0" indent="0">
              <a:buFont typeface="Arial" panose="020B0604020202020204" pitchFamily="34" charset="0"/>
              <a:buChar char="​"/>
              <a:defRPr i="1">
                <a:solidFill>
                  <a:schemeClr val="bg1"/>
                </a:solidFill>
                <a:latin typeface="+mj-lt"/>
              </a:defRPr>
            </a:lvl4pPr>
            <a:lvl5pPr>
              <a:defRPr sz="2200">
                <a:solidFill>
                  <a:schemeClr val="bg1"/>
                </a:solidFill>
              </a:defRPr>
            </a:lvl5pPr>
          </a:lstStyle>
          <a:p>
            <a:pPr lvl="0"/>
            <a:r>
              <a:rPr lang="en-US" dirty="0" err="1"/>
              <a:t>Klik</a:t>
            </a:r>
            <a:r>
              <a:rPr lang="en-US" dirty="0"/>
              <a:t> for at </a:t>
            </a:r>
            <a:r>
              <a:rPr lang="en-US" dirty="0" err="1"/>
              <a:t>indsætte</a:t>
            </a:r>
            <a:r>
              <a:rPr lang="en-US" dirty="0"/>
              <a:t> </a:t>
            </a:r>
            <a:r>
              <a:rPr lang="en-US" dirty="0" err="1"/>
              <a:t>citat</a:t>
            </a:r>
            <a:r>
              <a:rPr lang="en-US" dirty="0"/>
              <a:t> </a:t>
            </a:r>
            <a:r>
              <a:rPr lang="en-US" dirty="0" err="1"/>
              <a:t>i</a:t>
            </a:r>
            <a:r>
              <a:rPr lang="en-US" dirty="0"/>
              <a:t> </a:t>
            </a:r>
            <a:r>
              <a:rPr lang="en-US" dirty="0" err="1"/>
              <a:t>flere</a:t>
            </a:r>
            <a:r>
              <a:rPr lang="en-US" dirty="0"/>
              <a:t> </a:t>
            </a:r>
            <a:r>
              <a:rPr lang="en-US" dirty="0" err="1"/>
              <a:t>linjer</a:t>
            </a:r>
            <a:r>
              <a:rPr lang="en-US" dirty="0"/>
              <a:t>. </a:t>
            </a:r>
            <a:br>
              <a:rPr lang="en-US" dirty="0"/>
            </a:br>
            <a:r>
              <a:rPr lang="en-US" dirty="0" err="1"/>
              <a:t>Klik</a:t>
            </a:r>
            <a:r>
              <a:rPr lang="en-US" dirty="0"/>
              <a:t> ENTER for tom </a:t>
            </a:r>
            <a:r>
              <a:rPr lang="en-US" dirty="0" err="1"/>
              <a:t>linje</a:t>
            </a:r>
            <a:r>
              <a:rPr lang="en-US" dirty="0"/>
              <a:t>. </a:t>
            </a:r>
            <a:br>
              <a:rPr lang="en-US" dirty="0"/>
            </a:br>
            <a:r>
              <a:rPr lang="en-US" dirty="0" err="1"/>
              <a:t>Klik</a:t>
            </a:r>
            <a:r>
              <a:rPr lang="en-US" dirty="0"/>
              <a:t> TAB for at </a:t>
            </a:r>
            <a:r>
              <a:rPr lang="en-US" dirty="0" err="1"/>
              <a:t>indsætte</a:t>
            </a:r>
            <a:r>
              <a:rPr lang="en-US" dirty="0"/>
              <a:t>: </a:t>
            </a:r>
            <a:br>
              <a:rPr lang="en-US" dirty="0"/>
            </a:br>
            <a:r>
              <a:rPr lang="en-US" dirty="0" err="1"/>
              <a:t>Titel</a:t>
            </a:r>
            <a:r>
              <a:rPr lang="en-US" dirty="0"/>
              <a:t> </a:t>
            </a:r>
            <a:r>
              <a:rPr lang="en-US" dirty="0" err="1"/>
              <a:t>Navn</a:t>
            </a:r>
            <a:r>
              <a:rPr lang="en-US" dirty="0"/>
              <a:t>, </a:t>
            </a:r>
            <a:r>
              <a:rPr lang="en-US" dirty="0" err="1"/>
              <a:t>virksomhed</a:t>
            </a:r>
            <a:r>
              <a:rPr lang="en-US" dirty="0"/>
              <a:t> </a:t>
            </a:r>
            <a:r>
              <a:rPr lang="en-US" dirty="0" err="1"/>
              <a:t>i</a:t>
            </a:r>
            <a:r>
              <a:rPr lang="en-US" dirty="0"/>
              <a:t> </a:t>
            </a:r>
            <a:r>
              <a:rPr lang="en-US" dirty="0" err="1"/>
              <a:t>korrekt</a:t>
            </a:r>
            <a:r>
              <a:rPr lang="en-US" dirty="0"/>
              <a:t> </a:t>
            </a:r>
            <a:r>
              <a:rPr lang="en-US" dirty="0" err="1"/>
              <a:t>tekst</a:t>
            </a:r>
            <a:r>
              <a:rPr lang="en-US" dirty="0"/>
              <a:t> style.</a:t>
            </a:r>
          </a:p>
          <a:p>
            <a:pPr lvl="1"/>
            <a:r>
              <a:rPr lang="en-US" dirty="0"/>
              <a:t>Second level</a:t>
            </a:r>
          </a:p>
          <a:p>
            <a:pPr lvl="2"/>
            <a:endParaRPr lang="da-DK" dirty="0"/>
          </a:p>
        </p:txBody>
      </p:sp>
      <p:sp>
        <p:nvSpPr>
          <p:cNvPr id="14" name="TextBox 13">
            <a:extLst>
              <a:ext uri="{FF2B5EF4-FFF2-40B4-BE49-F238E27FC236}">
                <a16:creationId xmlns:a16="http://schemas.microsoft.com/office/drawing/2014/main" id="{571C3F19-946F-484F-9DFF-61BECB84B347}"/>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noProof="1"/>
              <a:t>Slidet bruger</a:t>
            </a:r>
            <a:r>
              <a:rPr lang="da-DK" sz="1100" b="1" noProof="1"/>
              <a:t> lyst </a:t>
            </a:r>
            <a:r>
              <a:rPr lang="da-DK" sz="1100" noProof="1"/>
              <a:t>baggrundsbillede. Indsæt et nyt: Klik på </a:t>
            </a:r>
            <a:r>
              <a:rPr lang="da-DK" sz="1100" b="1" noProof="1"/>
              <a:t>Baggrundsbilleder </a:t>
            </a:r>
            <a:r>
              <a:rPr lang="da-DK" sz="1100" noProof="1"/>
              <a:t>ikonet i Templafy vinduet, vælg ved at klikke én gang. Vent og vælg knappen </a:t>
            </a:r>
            <a:r>
              <a:rPr lang="da-DK" sz="1100" b="1" noProof="1"/>
              <a:t>Select Image as Background </a:t>
            </a:r>
            <a:r>
              <a:rPr lang="da-DK" sz="1100" noProof="1"/>
              <a:t>under DI fanen. </a:t>
            </a:r>
          </a:p>
        </p:txBody>
      </p:sp>
      <p:sp>
        <p:nvSpPr>
          <p:cNvPr id="3" name="Date Placeholder 2">
            <a:extLst>
              <a:ext uri="{FF2B5EF4-FFF2-40B4-BE49-F238E27FC236}">
                <a16:creationId xmlns:a16="http://schemas.microsoft.com/office/drawing/2014/main" id="{0DD5F783-73A4-4EC9-B796-CE142EAEC9CA}"/>
              </a:ext>
            </a:extLst>
          </p:cNvPr>
          <p:cNvSpPr>
            <a:spLocks noGrp="1"/>
          </p:cNvSpPr>
          <p:nvPr>
            <p:ph type="dt" sz="half" idx="10"/>
          </p:nvPr>
        </p:nvSpPr>
        <p:spPr>
          <a:xfrm>
            <a:off x="0" y="6912000"/>
            <a:ext cx="0" cy="0"/>
          </a:xfrm>
        </p:spPr>
        <p:txBody>
          <a:bodyPr/>
          <a:lstStyle>
            <a:lvl1pPr>
              <a:defRPr>
                <a:noFill/>
              </a:defRPr>
            </a:lvl1pPr>
          </a:lstStyle>
          <a:p>
            <a:endParaRPr lang="en-GB" dirty="0"/>
          </a:p>
        </p:txBody>
      </p:sp>
      <p:sp>
        <p:nvSpPr>
          <p:cNvPr id="4" name="Footer Placeholder 3">
            <a:extLst>
              <a:ext uri="{FF2B5EF4-FFF2-40B4-BE49-F238E27FC236}">
                <a16:creationId xmlns:a16="http://schemas.microsoft.com/office/drawing/2014/main" id="{48DF7EA2-9B51-44FE-9A19-52F44E1FC0F0}"/>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5" name="Slide Number Placeholder 4">
            <a:extLst>
              <a:ext uri="{FF2B5EF4-FFF2-40B4-BE49-F238E27FC236}">
                <a16:creationId xmlns:a16="http://schemas.microsoft.com/office/drawing/2014/main" id="{19145DBB-3C5C-4A71-B3D9-6591464C6C52}"/>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1" name="Pagenumber 30">
            <a:extLst>
              <a:ext uri="{FF2B5EF4-FFF2-40B4-BE49-F238E27FC236}">
                <a16:creationId xmlns:a16="http://schemas.microsoft.com/office/drawing/2014/main" id="{83FB32AC-CAED-4387-8773-5234BC5EAFD5}"/>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274651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492297"/>
            <a:ext cx="11109324" cy="1363191"/>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39750" y="2349500"/>
            <a:ext cx="7248526" cy="3635375"/>
          </a:xfrm>
          <a:prstGeom prst="rect">
            <a:avLst/>
          </a:prstGeom>
        </p:spPr>
        <p:txBody>
          <a:bodyPr vert="horz" lIns="0" tIns="0" rIns="0" bIns="0" rtlCol="0">
            <a:noAutofit/>
          </a:bodyPr>
          <a:lstStyle/>
          <a:p>
            <a:pPr lvl="0"/>
            <a:r>
              <a:rPr lang="en-GB" noProof="0" dirty="0" err="1"/>
              <a:t>Førsteniveau</a:t>
            </a:r>
            <a:r>
              <a:rPr lang="en-GB" noProof="0" dirty="0"/>
              <a:t> = Bullet </a:t>
            </a:r>
            <a:r>
              <a:rPr lang="en-GB" noProof="0" dirty="0" err="1"/>
              <a:t>tekst</a:t>
            </a:r>
            <a:r>
              <a:rPr lang="en-GB" noProof="0" dirty="0"/>
              <a:t> 1</a:t>
            </a:r>
          </a:p>
          <a:p>
            <a:pPr lvl="1"/>
            <a:r>
              <a:rPr lang="en-GB" noProof="0" dirty="0" err="1"/>
              <a:t>Andetniveau</a:t>
            </a:r>
            <a:r>
              <a:rPr lang="en-GB" noProof="0" dirty="0"/>
              <a:t> = Bullet </a:t>
            </a:r>
            <a:r>
              <a:rPr lang="en-GB" noProof="0" dirty="0" err="1"/>
              <a:t>tekst</a:t>
            </a:r>
            <a:r>
              <a:rPr lang="en-GB" noProof="0" dirty="0"/>
              <a:t> 2</a:t>
            </a:r>
          </a:p>
          <a:p>
            <a:pPr lvl="2"/>
            <a:r>
              <a:rPr lang="en-GB" noProof="0" dirty="0" err="1"/>
              <a:t>Tredjeniveau</a:t>
            </a:r>
            <a:r>
              <a:rPr lang="en-GB" noProof="0" dirty="0"/>
              <a:t> = Bullet </a:t>
            </a:r>
            <a:r>
              <a:rPr lang="en-GB" noProof="0" dirty="0" err="1"/>
              <a:t>tekst</a:t>
            </a:r>
            <a:r>
              <a:rPr lang="en-GB" noProof="0" dirty="0"/>
              <a:t> 3</a:t>
            </a:r>
          </a:p>
          <a:p>
            <a:pPr lvl="3"/>
            <a:r>
              <a:rPr lang="en-GB" noProof="0" dirty="0" err="1"/>
              <a:t>Fjerdeniveau</a:t>
            </a:r>
            <a:r>
              <a:rPr lang="en-GB" noProof="0" dirty="0"/>
              <a:t> = Bullet </a:t>
            </a:r>
            <a:r>
              <a:rPr lang="en-GB" noProof="0" dirty="0" err="1"/>
              <a:t>tekst</a:t>
            </a:r>
            <a:r>
              <a:rPr lang="en-GB" noProof="0" dirty="0"/>
              <a:t> 4</a:t>
            </a:r>
          </a:p>
          <a:p>
            <a:pPr lvl="4"/>
            <a:r>
              <a:rPr lang="en-GB" noProof="0" dirty="0" err="1"/>
              <a:t>Femteniveau</a:t>
            </a:r>
            <a:r>
              <a:rPr lang="en-GB" noProof="0" dirty="0"/>
              <a:t> = </a:t>
            </a:r>
            <a:r>
              <a:rPr lang="en-GB" noProof="0" dirty="0" err="1"/>
              <a:t>Kommentarer</a:t>
            </a:r>
            <a:endParaRPr lang="en-GB" noProof="0" dirty="0"/>
          </a:p>
          <a:p>
            <a:pPr lvl="5"/>
            <a:r>
              <a:rPr lang="en-GB" noProof="0" dirty="0" err="1"/>
              <a:t>Sjetteniveau</a:t>
            </a:r>
            <a:r>
              <a:rPr lang="en-GB" noProof="0" dirty="0"/>
              <a:t> = </a:t>
            </a:r>
            <a:r>
              <a:rPr lang="en-GB" noProof="0" dirty="0" err="1"/>
              <a:t>Brød</a:t>
            </a:r>
            <a:endParaRPr lang="en-GB" noProof="0" dirty="0"/>
          </a:p>
          <a:p>
            <a:pPr lvl="6"/>
            <a:r>
              <a:rPr lang="en-GB" noProof="0" dirty="0" err="1"/>
              <a:t>Syvendeniveau</a:t>
            </a:r>
            <a:r>
              <a:rPr lang="en-GB" noProof="0" dirty="0"/>
              <a:t> = </a:t>
            </a:r>
            <a:r>
              <a:rPr lang="en-GB" noProof="0" dirty="0" err="1"/>
              <a:t>Titel</a:t>
            </a:r>
            <a:endParaRPr lang="en-GB" noProof="0" dirty="0"/>
          </a:p>
          <a:p>
            <a:pPr lvl="7"/>
            <a:r>
              <a:rPr lang="en-GB" noProof="0" dirty="0" err="1"/>
              <a:t>Ottende</a:t>
            </a:r>
            <a:r>
              <a:rPr lang="en-GB" noProof="0" dirty="0"/>
              <a:t> </a:t>
            </a:r>
            <a:r>
              <a:rPr lang="en-GB" noProof="0" dirty="0" err="1"/>
              <a:t>niveau</a:t>
            </a:r>
            <a:r>
              <a:rPr lang="en-GB" noProof="0" dirty="0"/>
              <a:t> = </a:t>
            </a:r>
            <a:r>
              <a:rPr lang="en-GB" noProof="0" dirty="0" err="1"/>
              <a:t>Citat</a:t>
            </a:r>
            <a:endParaRPr lang="en-GB" noProof="0" dirty="0"/>
          </a:p>
          <a:p>
            <a:pPr lvl="8"/>
            <a:r>
              <a:rPr lang="en-GB" noProof="0" dirty="0" err="1"/>
              <a:t>Niende</a:t>
            </a:r>
            <a:r>
              <a:rPr lang="en-GB" noProof="0" dirty="0"/>
              <a:t> </a:t>
            </a:r>
            <a:r>
              <a:rPr lang="en-GB" noProof="0" dirty="0" err="1"/>
              <a:t>niveau</a:t>
            </a:r>
            <a:r>
              <a:rPr lang="en-GB" noProof="0" dirty="0"/>
              <a:t> = </a:t>
            </a:r>
            <a:r>
              <a:rPr lang="en-GB" noProof="0" dirty="0" err="1"/>
              <a:t>Navn</a:t>
            </a:r>
            <a:endParaRPr lang="en-GB" noProof="0" dirty="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ctr">
              <a:defRPr sz="1000">
                <a:noFill/>
              </a:defRPr>
            </a:lvl1pPr>
          </a:lstStyle>
          <a:p>
            <a:endParaRPr lang="en-GB" dirty="0"/>
          </a:p>
        </p:txBody>
      </p:sp>
      <p:sp>
        <p:nvSpPr>
          <p:cNvPr id="5" name="FLD_PresentationTitle"/>
          <p:cNvSpPr>
            <a:spLocks noGrp="1"/>
          </p:cNvSpPr>
          <p:nvPr>
            <p:ph type="ftr" sz="quarter" idx="3"/>
          </p:nvPr>
        </p:nvSpPr>
        <p:spPr>
          <a:xfrm>
            <a:off x="0" y="6912000"/>
            <a:ext cx="0" cy="0"/>
          </a:xfrm>
          <a:prstGeom prst="rect">
            <a:avLst/>
          </a:prstGeom>
        </p:spPr>
        <p:txBody>
          <a:bodyPr vert="horz" lIns="0" tIns="0" rIns="0" bIns="0" rtlCol="0" anchor="b" anchorCtr="0"/>
          <a:lstStyle>
            <a:lvl1pPr algn="l">
              <a:defRPr sz="1000">
                <a:noFill/>
              </a:defRPr>
            </a:lvl1pPr>
          </a:lstStyle>
          <a:p>
            <a:endParaRPr lang="en-GB" dirty="0"/>
          </a:p>
        </p:txBody>
      </p:sp>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b" anchorCtr="0"/>
          <a:lstStyle>
            <a:lvl1pPr algn="l">
              <a:defRPr sz="1000">
                <a:noFill/>
              </a:defRPr>
            </a:lvl1pPr>
          </a:lstStyle>
          <a:p>
            <a:fld id="{24C8C45C-947F-4981-8B3F-4F32E973C901}" type="slidenum">
              <a:rPr lang="en-GB" smtClean="0"/>
              <a:pPr/>
              <a:t>‹#›</a:t>
            </a:fld>
            <a:endParaRPr lang="en-GB" dirty="0"/>
          </a:p>
        </p:txBody>
      </p:sp>
      <p:sp>
        <p:nvSpPr>
          <p:cNvPr id="9" name="Pagenumber 30">
            <a:extLst>
              <a:ext uri="{FF2B5EF4-FFF2-40B4-BE49-F238E27FC236}">
                <a16:creationId xmlns:a16="http://schemas.microsoft.com/office/drawing/2014/main" id="{C6BF6B8C-C07B-4BFC-AA15-0E38505E2A74}"/>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45" r:id="rId2"/>
    <p:sldLayoutId id="2147483746" r:id="rId3"/>
    <p:sldLayoutId id="2147483741" r:id="rId4"/>
    <p:sldLayoutId id="2147483754" r:id="rId5"/>
    <p:sldLayoutId id="2147483748" r:id="rId6"/>
    <p:sldLayoutId id="2147483749" r:id="rId7"/>
    <p:sldLayoutId id="2147483750" r:id="rId8"/>
    <p:sldLayoutId id="2147483751" r:id="rId9"/>
    <p:sldLayoutId id="2147483755" r:id="rId10"/>
    <p:sldLayoutId id="2147483752" r:id="rId11"/>
    <p:sldLayoutId id="2147483753" r:id="rId12"/>
    <p:sldLayoutId id="2147483756" r:id="rId13"/>
    <p:sldLayoutId id="2147483757" r:id="rId14"/>
    <p:sldLayoutId id="2147483743" r:id="rId15"/>
    <p:sldLayoutId id="2147483744" r:id="rId16"/>
    <p:sldLayoutId id="2147483758" r:id="rId17"/>
  </p:sldLayoutIdLst>
  <p:hf hdr="0"/>
  <p:txStyles>
    <p:titleStyle>
      <a:lvl1pPr algn="l" defTabSz="914400" rtl="0" eaLnBrk="1" latinLnBrk="0" hangingPunct="1">
        <a:lnSpc>
          <a:spcPct val="95000"/>
        </a:lnSpc>
        <a:spcBef>
          <a:spcPct val="0"/>
        </a:spcBef>
        <a:buNone/>
        <a:defRPr sz="42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0" userDrawn="1">
          <p15:clr>
            <a:srgbClr val="F26B43"/>
          </p15:clr>
        </p15:guide>
        <p15:guide id="3" orient="horz" pos="340" userDrawn="1">
          <p15:clr>
            <a:srgbClr val="F26B43"/>
          </p15:clr>
        </p15:guide>
        <p15:guide id="4" pos="7338" userDrawn="1">
          <p15:clr>
            <a:srgbClr val="F26B43"/>
          </p15:clr>
        </p15:guide>
        <p15:guide id="5" orient="horz" pos="3916" userDrawn="1">
          <p15:clr>
            <a:srgbClr val="F26B43"/>
          </p15:clr>
        </p15:guide>
        <p15:guide id="6" orient="horz" pos="1480" userDrawn="1">
          <p15:clr>
            <a:srgbClr val="F26B43"/>
          </p15:clr>
        </p15:guide>
        <p15:guide id="7" pos="2502" userDrawn="1">
          <p15:clr>
            <a:srgbClr val="F26B43"/>
          </p15:clr>
        </p15:guide>
        <p15:guide id="8" pos="2751" userDrawn="1">
          <p15:clr>
            <a:srgbClr val="F26B43"/>
          </p15:clr>
        </p15:guide>
        <p15:guide id="9" pos="4906" userDrawn="1">
          <p15:clr>
            <a:srgbClr val="F26B43"/>
          </p15:clr>
        </p15:guide>
        <p15:guide id="10" pos="5178" userDrawn="1">
          <p15:clr>
            <a:srgbClr val="F26B43"/>
          </p15:clr>
        </p15:guide>
        <p15:guide id="11"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0.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0.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468D4E33-B710-422D-96E3-3BF31D3990E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35019" y="377484"/>
            <a:ext cx="5940102" cy="1022799"/>
          </a:xfrm>
          <a:prstGeom prst="rect">
            <a:avLst/>
          </a:prstGeom>
        </p:spPr>
      </p:pic>
      <p:pic>
        <p:nvPicPr>
          <p:cNvPr id="7" name="Picture 6" descr="A close up of a brick building&#10;&#10;Description automatically generated">
            <a:extLst>
              <a:ext uri="{FF2B5EF4-FFF2-40B4-BE49-F238E27FC236}">
                <a16:creationId xmlns:a16="http://schemas.microsoft.com/office/drawing/2014/main" id="{B6766816-6AC2-4EAB-BBAB-F74B304F94AF}"/>
              </a:ext>
            </a:extLst>
          </p:cNvPr>
          <p:cNvPicPr>
            <a:picLocks noChangeAspect="1"/>
          </p:cNvPicPr>
          <p:nvPr/>
        </p:nvPicPr>
        <p:blipFill rotWithShape="1">
          <a:blip r:embed="rId4">
            <a:alphaModFix amt="30000"/>
          </a:blip>
          <a:srcRect t="1147" b="9151"/>
          <a:stretch/>
        </p:blipFill>
        <p:spPr>
          <a:xfrm>
            <a:off x="0" y="0"/>
            <a:ext cx="12192000"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a:xfrm>
            <a:off x="864523" y="2661919"/>
            <a:ext cx="10684797" cy="1643381"/>
          </a:xfrm>
        </p:spPr>
        <p:txBody>
          <a:bodyPr/>
          <a:lstStyle/>
          <a:p>
            <a:r>
              <a:rPr lang="en-US" sz="4400" dirty="0" err="1">
                <a:solidFill>
                  <a:srgbClr val="1C7FB6"/>
                </a:solidFill>
              </a:rPr>
              <a:t>Fakta</a:t>
            </a:r>
            <a:r>
              <a:rPr lang="en-US" sz="4400" dirty="0">
                <a:solidFill>
                  <a:srgbClr val="1C7FB6"/>
                </a:solidFill>
              </a:rPr>
              <a:t> om </a:t>
            </a:r>
            <a:r>
              <a:rPr lang="en-US" sz="4400" dirty="0" err="1">
                <a:solidFill>
                  <a:srgbClr val="1C7FB6"/>
                </a:solidFill>
              </a:rPr>
              <a:t>styrkepositioner</a:t>
            </a:r>
            <a:r>
              <a:rPr lang="en-US" sz="4400" dirty="0">
                <a:solidFill>
                  <a:srgbClr val="1C7FB6"/>
                </a:solidFill>
              </a:rPr>
              <a:t> </a:t>
            </a:r>
            <a:r>
              <a:rPr lang="en-US" sz="4400" dirty="0" err="1">
                <a:solidFill>
                  <a:srgbClr val="1C7FB6"/>
                </a:solidFill>
              </a:rPr>
              <a:t>samt</a:t>
            </a:r>
            <a:r>
              <a:rPr lang="en-US" sz="4400" dirty="0">
                <a:solidFill>
                  <a:srgbClr val="1C7FB6"/>
                </a:solidFill>
              </a:rPr>
              <a:t> innovation og </a:t>
            </a:r>
            <a:r>
              <a:rPr lang="en-US" sz="4400" dirty="0" err="1">
                <a:solidFill>
                  <a:srgbClr val="1C7FB6"/>
                </a:solidFill>
              </a:rPr>
              <a:t>eksport</a:t>
            </a:r>
            <a:r>
              <a:rPr lang="en-US" sz="4400" dirty="0">
                <a:solidFill>
                  <a:srgbClr val="1C7FB6"/>
                </a:solidFill>
              </a:rPr>
              <a:t> </a:t>
            </a:r>
            <a:r>
              <a:rPr lang="en-US" sz="4400" dirty="0" err="1">
                <a:solidFill>
                  <a:srgbClr val="1C7FB6"/>
                </a:solidFill>
              </a:rPr>
              <a:t>af</a:t>
            </a:r>
            <a:r>
              <a:rPr lang="en-US" sz="4400" dirty="0">
                <a:solidFill>
                  <a:srgbClr val="1C7FB6"/>
                </a:solidFill>
              </a:rPr>
              <a:t> </a:t>
            </a:r>
            <a:r>
              <a:rPr lang="en-US" sz="4400" dirty="0" err="1">
                <a:solidFill>
                  <a:srgbClr val="1C7FB6"/>
                </a:solidFill>
              </a:rPr>
              <a:t>vandteknologier</a:t>
            </a:r>
            <a:endParaRPr lang="da-DK" noProof="0" dirty="0">
              <a:solidFill>
                <a:srgbClr val="1C7FB6"/>
              </a:solidFill>
            </a:endParaRPr>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1</a:t>
            </a:fld>
            <a:endParaRPr lang="da-DK" noProof="0" dirty="0"/>
          </a:p>
        </p:txBody>
      </p:sp>
      <p:sp>
        <p:nvSpPr>
          <p:cNvPr id="6" name="Title 1">
            <a:extLst>
              <a:ext uri="{FF2B5EF4-FFF2-40B4-BE49-F238E27FC236}">
                <a16:creationId xmlns:a16="http://schemas.microsoft.com/office/drawing/2014/main" id="{346A3795-C8A9-49F6-8D0B-2EF3701F5A8E}"/>
              </a:ext>
            </a:extLst>
          </p:cNvPr>
          <p:cNvSpPr txBox="1">
            <a:spLocks/>
          </p:cNvSpPr>
          <p:nvPr/>
        </p:nvSpPr>
        <p:spPr>
          <a:xfrm>
            <a:off x="864523" y="5784897"/>
            <a:ext cx="4507577" cy="695619"/>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4200" b="1" kern="1200">
                <a:solidFill>
                  <a:schemeClr val="tx1"/>
                </a:solidFill>
                <a:latin typeface="+mj-lt"/>
                <a:ea typeface="+mj-ea"/>
                <a:cs typeface="+mj-cs"/>
              </a:defRPr>
            </a:lvl1pPr>
          </a:lstStyle>
          <a:p>
            <a:r>
              <a:rPr lang="da-DK" sz="1600" dirty="0">
                <a:solidFill>
                  <a:schemeClr val="accent2">
                    <a:lumMod val="50000"/>
                  </a:schemeClr>
                </a:solidFill>
              </a:rPr>
              <a:t>Navn</a:t>
            </a:r>
          </a:p>
          <a:p>
            <a:pPr>
              <a:spcBef>
                <a:spcPts val="600"/>
              </a:spcBef>
            </a:pPr>
            <a:r>
              <a:rPr lang="da-DK" sz="1600" dirty="0">
                <a:solidFill>
                  <a:schemeClr val="accent2">
                    <a:lumMod val="50000"/>
                  </a:schemeClr>
                </a:solidFill>
              </a:rPr>
              <a:t>Dato</a:t>
            </a:r>
            <a:endParaRPr lang="da-DK" dirty="0">
              <a:solidFill>
                <a:schemeClr val="accent2">
                  <a:lumMod val="50000"/>
                </a:schemeClr>
              </a:solidFill>
            </a:endParaRPr>
          </a:p>
        </p:txBody>
      </p:sp>
      <p:sp>
        <p:nvSpPr>
          <p:cNvPr id="8" name="TextBox 7">
            <a:extLst>
              <a:ext uri="{FF2B5EF4-FFF2-40B4-BE49-F238E27FC236}">
                <a16:creationId xmlns:a16="http://schemas.microsoft.com/office/drawing/2014/main" id="{6DF43201-7E53-492D-8D00-28F6AF50944A}"/>
              </a:ext>
            </a:extLst>
          </p:cNvPr>
          <p:cNvSpPr txBox="1"/>
          <p:nvPr/>
        </p:nvSpPr>
        <p:spPr>
          <a:xfrm>
            <a:off x="7599047" y="6399648"/>
            <a:ext cx="4002404" cy="276999"/>
          </a:xfrm>
          <a:prstGeom prst="rect">
            <a:avLst/>
          </a:prstGeom>
          <a:noFill/>
        </p:spPr>
        <p:txBody>
          <a:bodyPr wrap="square" lIns="0" tIns="0" rIns="0" bIns="0" rtlCol="0">
            <a:spAutoFit/>
          </a:bodyPr>
          <a:lstStyle/>
          <a:p>
            <a:r>
              <a:rPr lang="da-DK" dirty="0">
                <a:solidFill>
                  <a:schemeClr val="accent2">
                    <a:lumMod val="50000"/>
                  </a:schemeClr>
                </a:solidFill>
                <a:latin typeface="+mn-lt"/>
              </a:rPr>
              <a:t>Foto</a:t>
            </a:r>
            <a:r>
              <a:rPr lang="en-GB" noProof="0" dirty="0">
                <a:solidFill>
                  <a:schemeClr val="accent2">
                    <a:lumMod val="50000"/>
                  </a:schemeClr>
                </a:solidFill>
                <a:latin typeface="+mn-lt"/>
              </a:rPr>
              <a:t>: </a:t>
            </a:r>
            <a:r>
              <a:rPr lang="da-DK" dirty="0">
                <a:solidFill>
                  <a:schemeClr val="accent2">
                    <a:lumMod val="50000"/>
                  </a:schemeClr>
                </a:solidFill>
              </a:rPr>
              <a:t>NIELS LÜTZEN landskabsarkitekter</a:t>
            </a:r>
            <a:endParaRPr lang="en-GB" noProof="0" dirty="0">
              <a:solidFill>
                <a:schemeClr val="accent2">
                  <a:lumMod val="50000"/>
                </a:schemeClr>
              </a:solidFill>
            </a:endParaRPr>
          </a:p>
        </p:txBody>
      </p:sp>
    </p:spTree>
    <p:extLst>
      <p:ext uri="{BB962C8B-B14F-4D97-AF65-F5344CB8AC3E}">
        <p14:creationId xmlns:p14="http://schemas.microsoft.com/office/powerpoint/2010/main" val="246283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CDEEFA07-82AC-4046-BFFD-8A41F1FF004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943823" y="6161254"/>
            <a:ext cx="2970048" cy="511399"/>
          </a:xfrm>
          <a:prstGeom prst="rect">
            <a:avLst/>
          </a:prstGeom>
        </p:spPr>
      </p:pic>
      <p:pic>
        <p:nvPicPr>
          <p:cNvPr id="5" name="Picture 4" descr="A close up of a brick building&#10;&#10;Description automatically generated">
            <a:extLst>
              <a:ext uri="{FF2B5EF4-FFF2-40B4-BE49-F238E27FC236}">
                <a16:creationId xmlns:a16="http://schemas.microsoft.com/office/drawing/2014/main" id="{CC4BD410-3BE5-47CD-A730-7E099B18FF74}"/>
              </a:ext>
            </a:extLst>
          </p:cNvPr>
          <p:cNvPicPr>
            <a:picLocks noChangeAspect="1"/>
          </p:cNvPicPr>
          <p:nvPr/>
        </p:nvPicPr>
        <p:blipFill rotWithShape="1">
          <a:blip r:embed="rId5">
            <a:alphaModFix amt="15000"/>
          </a:blip>
          <a:srcRect t="1147" b="9151"/>
          <a:stretch/>
        </p:blipFill>
        <p:spPr>
          <a:xfrm>
            <a:off x="0" y="0"/>
            <a:ext cx="12192000"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p:txBody>
          <a:bodyPr/>
          <a:lstStyle/>
          <a:p>
            <a:pPr algn="ctr"/>
            <a:r>
              <a:rPr lang="da-DK" dirty="0">
                <a:solidFill>
                  <a:schemeClr val="accent2">
                    <a:lumMod val="50000"/>
                  </a:schemeClr>
                </a:solidFill>
              </a:rPr>
              <a:t>Globale udfordringer i 2021</a:t>
            </a:r>
            <a:endParaRPr lang="da-DK" noProof="0" dirty="0">
              <a:solidFill>
                <a:schemeClr val="accent2">
                  <a:lumMod val="50000"/>
                </a:schemeClr>
              </a:solidFill>
            </a:endParaRPr>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2</a:t>
            </a:fld>
            <a:endParaRPr lang="da-DK" noProof="0" dirty="0"/>
          </a:p>
        </p:txBody>
      </p:sp>
      <p:pic>
        <p:nvPicPr>
          <p:cNvPr id="7" name="Picture 6">
            <a:extLst>
              <a:ext uri="{FF2B5EF4-FFF2-40B4-BE49-F238E27FC236}">
                <a16:creationId xmlns:a16="http://schemas.microsoft.com/office/drawing/2014/main" id="{973963FC-FA0A-44C8-B89E-ED4B892425B2}"/>
              </a:ext>
            </a:extLst>
          </p:cNvPr>
          <p:cNvPicPr>
            <a:picLocks noChangeAspect="1"/>
          </p:cNvPicPr>
          <p:nvPr/>
        </p:nvPicPr>
        <p:blipFill>
          <a:blip r:embed="rId6"/>
          <a:srcRect/>
          <a:stretch/>
        </p:blipFill>
        <p:spPr>
          <a:xfrm>
            <a:off x="3511790" y="1173892"/>
            <a:ext cx="4998195" cy="4987362"/>
          </a:xfrm>
          <a:prstGeom prst="rect">
            <a:avLst/>
          </a:prstGeom>
        </p:spPr>
      </p:pic>
      <p:sp>
        <p:nvSpPr>
          <p:cNvPr id="10" name="Text Placeholder 3">
            <a:extLst>
              <a:ext uri="{FF2B5EF4-FFF2-40B4-BE49-F238E27FC236}">
                <a16:creationId xmlns:a16="http://schemas.microsoft.com/office/drawing/2014/main" id="{8166C6C5-A477-4DE4-9450-32562F357C43}"/>
              </a:ext>
            </a:extLst>
          </p:cNvPr>
          <p:cNvSpPr txBox="1">
            <a:spLocks/>
          </p:cNvSpPr>
          <p:nvPr/>
        </p:nvSpPr>
        <p:spPr>
          <a:xfrm>
            <a:off x="-64166" y="6365703"/>
            <a:ext cx="3210754" cy="363600"/>
          </a:xfrm>
          <a:prstGeom prst="rect">
            <a:avLst/>
          </a:prstGeom>
        </p:spPr>
        <p:txBody>
          <a:bodyPr/>
          <a:lst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r>
              <a:rPr lang="en-US" sz="900" dirty="0">
                <a:solidFill>
                  <a:srgbClr val="1C7FB6"/>
                </a:solidFill>
              </a:rPr>
              <a:t>World Economic Forum “The Global Risks Report 2021”: World Economic Forum Global Risks Perception Survey 2020.</a:t>
            </a:r>
            <a:endParaRPr lang="da-DK" sz="900" dirty="0">
              <a:solidFill>
                <a:srgbClr val="1C7FB6"/>
              </a:solidFill>
            </a:endParaRPr>
          </a:p>
        </p:txBody>
      </p:sp>
    </p:spTree>
    <p:extLst>
      <p:ext uri="{BB962C8B-B14F-4D97-AF65-F5344CB8AC3E}">
        <p14:creationId xmlns:p14="http://schemas.microsoft.com/office/powerpoint/2010/main" val="352524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CDEEFA07-82AC-4046-BFFD-8A41F1FF004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943823" y="6161254"/>
            <a:ext cx="2970048" cy="511399"/>
          </a:xfrm>
          <a:prstGeom prst="rect">
            <a:avLst/>
          </a:prstGeom>
        </p:spPr>
      </p:pic>
      <p:pic>
        <p:nvPicPr>
          <p:cNvPr id="5" name="Picture 4" descr="A close up of a brick building&#10;&#10;Description automatically generated">
            <a:extLst>
              <a:ext uri="{FF2B5EF4-FFF2-40B4-BE49-F238E27FC236}">
                <a16:creationId xmlns:a16="http://schemas.microsoft.com/office/drawing/2014/main" id="{CC4BD410-3BE5-47CD-A730-7E099B18FF74}"/>
              </a:ext>
            </a:extLst>
          </p:cNvPr>
          <p:cNvPicPr>
            <a:picLocks noChangeAspect="1"/>
          </p:cNvPicPr>
          <p:nvPr/>
        </p:nvPicPr>
        <p:blipFill rotWithShape="1">
          <a:blip r:embed="rId5">
            <a:alphaModFix amt="15000"/>
          </a:blip>
          <a:srcRect t="1147" b="9151"/>
          <a:stretch/>
        </p:blipFill>
        <p:spPr>
          <a:xfrm>
            <a:off x="0" y="0"/>
            <a:ext cx="12192000"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p:txBody>
          <a:bodyPr/>
          <a:lstStyle/>
          <a:p>
            <a:pPr algn="ctr"/>
            <a:r>
              <a:rPr lang="da-DK" dirty="0">
                <a:solidFill>
                  <a:srgbClr val="1C7FB6"/>
                </a:solidFill>
              </a:rPr>
              <a:t>Eksporten af dansk vandteknologi i tal</a:t>
            </a:r>
            <a:br>
              <a:rPr lang="da-DK" dirty="0">
                <a:solidFill>
                  <a:srgbClr val="1C7FB6"/>
                </a:solidFill>
              </a:rPr>
            </a:br>
            <a:endParaRPr lang="da-DK" noProof="0" dirty="0">
              <a:solidFill>
                <a:srgbClr val="1C7FB6"/>
              </a:solidFill>
            </a:endParaRPr>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3</a:t>
            </a:fld>
            <a:endParaRPr lang="da-DK" noProof="0" dirty="0"/>
          </a:p>
        </p:txBody>
      </p:sp>
      <p:pic>
        <p:nvPicPr>
          <p:cNvPr id="7" name="Content Placeholder 8">
            <a:extLst>
              <a:ext uri="{FF2B5EF4-FFF2-40B4-BE49-F238E27FC236}">
                <a16:creationId xmlns:a16="http://schemas.microsoft.com/office/drawing/2014/main" id="{3A873A58-D791-4F00-B051-A3151EF4B66C}"/>
              </a:ext>
            </a:extLst>
          </p:cNvPr>
          <p:cNvPicPr>
            <a:picLocks noChangeAspect="1"/>
          </p:cNvPicPr>
          <p:nvPr/>
        </p:nvPicPr>
        <p:blipFill>
          <a:blip r:embed="rId6"/>
          <a:srcRect/>
          <a:stretch/>
        </p:blipFill>
        <p:spPr>
          <a:xfrm>
            <a:off x="1764696" y="2640907"/>
            <a:ext cx="8659433" cy="2009573"/>
          </a:xfrm>
          <a:prstGeom prst="rect">
            <a:avLst/>
          </a:prstGeom>
        </p:spPr>
      </p:pic>
      <p:sp>
        <p:nvSpPr>
          <p:cNvPr id="10" name="TextBox 9">
            <a:extLst>
              <a:ext uri="{FF2B5EF4-FFF2-40B4-BE49-F238E27FC236}">
                <a16:creationId xmlns:a16="http://schemas.microsoft.com/office/drawing/2014/main" id="{810CA829-3975-4C2E-A77D-A0204589B36C}"/>
              </a:ext>
            </a:extLst>
          </p:cNvPr>
          <p:cNvSpPr txBox="1"/>
          <p:nvPr/>
        </p:nvSpPr>
        <p:spPr>
          <a:xfrm>
            <a:off x="3706352" y="4748162"/>
            <a:ext cx="4776120" cy="276999"/>
          </a:xfrm>
          <a:prstGeom prst="rect">
            <a:avLst/>
          </a:prstGeom>
          <a:noFill/>
        </p:spPr>
        <p:txBody>
          <a:bodyPr wrap="square" lIns="0" tIns="0" rIns="0" bIns="0" rtlCol="0">
            <a:spAutoFit/>
          </a:bodyPr>
          <a:lstStyle/>
          <a:p>
            <a:r>
              <a:rPr lang="da-DK" i="1" dirty="0">
                <a:solidFill>
                  <a:srgbClr val="1C7FB6"/>
                </a:solidFill>
              </a:rPr>
              <a:t>Vandteknologieksport (mia. kr. - løbende priser).</a:t>
            </a:r>
            <a:endParaRPr lang="da-DK" sz="2200" noProof="0" dirty="0" err="1">
              <a:solidFill>
                <a:srgbClr val="1C7FB6"/>
              </a:solidFill>
            </a:endParaRPr>
          </a:p>
        </p:txBody>
      </p:sp>
      <p:sp>
        <p:nvSpPr>
          <p:cNvPr id="11" name="Text Placeholder 3">
            <a:extLst>
              <a:ext uri="{FF2B5EF4-FFF2-40B4-BE49-F238E27FC236}">
                <a16:creationId xmlns:a16="http://schemas.microsoft.com/office/drawing/2014/main" id="{F852E0D4-B548-4530-9E79-FE932A764FB3}"/>
              </a:ext>
            </a:extLst>
          </p:cNvPr>
          <p:cNvSpPr txBox="1">
            <a:spLocks/>
          </p:cNvSpPr>
          <p:nvPr/>
        </p:nvSpPr>
        <p:spPr>
          <a:xfrm>
            <a:off x="48609" y="6365703"/>
            <a:ext cx="3432174" cy="363600"/>
          </a:xfrm>
          <a:prstGeom prst="rect">
            <a:avLst/>
          </a:prstGeom>
        </p:spPr>
        <p:txBody>
          <a:bodyPr/>
          <a:lst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r>
              <a:rPr lang="da-DK" sz="900" dirty="0">
                <a:solidFill>
                  <a:srgbClr val="1C7FB6"/>
                </a:solidFill>
              </a:rPr>
              <a:t>Miljø- og Fødevareministeriet: </a:t>
            </a:r>
            <a:r>
              <a:rPr lang="da-DK" sz="900" i="1" dirty="0">
                <a:solidFill>
                  <a:srgbClr val="1C7FB6"/>
                </a:solidFill>
              </a:rPr>
              <a:t>”Eksport af vandteknologi 2019”</a:t>
            </a:r>
            <a:r>
              <a:rPr lang="da-DK" sz="900" dirty="0">
                <a:solidFill>
                  <a:srgbClr val="1C7FB6"/>
                </a:solidFill>
              </a:rPr>
              <a:t>: DAMVAD på baggrund af Danmarks Statistik og Eurostat.</a:t>
            </a:r>
          </a:p>
        </p:txBody>
      </p:sp>
    </p:spTree>
    <p:extLst>
      <p:ext uri="{BB962C8B-B14F-4D97-AF65-F5344CB8AC3E}">
        <p14:creationId xmlns:p14="http://schemas.microsoft.com/office/powerpoint/2010/main" val="5052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CDEEFA07-82AC-4046-BFFD-8A41F1FF004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943823" y="6161254"/>
            <a:ext cx="2970048" cy="511399"/>
          </a:xfrm>
          <a:prstGeom prst="rect">
            <a:avLst/>
          </a:prstGeom>
        </p:spPr>
      </p:pic>
      <p:pic>
        <p:nvPicPr>
          <p:cNvPr id="5" name="Picture 4" descr="A close up of a brick building&#10;&#10;Description automatically generated">
            <a:extLst>
              <a:ext uri="{FF2B5EF4-FFF2-40B4-BE49-F238E27FC236}">
                <a16:creationId xmlns:a16="http://schemas.microsoft.com/office/drawing/2014/main" id="{CC4BD410-3BE5-47CD-A730-7E099B18FF74}"/>
              </a:ext>
            </a:extLst>
          </p:cNvPr>
          <p:cNvPicPr>
            <a:picLocks noChangeAspect="1"/>
          </p:cNvPicPr>
          <p:nvPr/>
        </p:nvPicPr>
        <p:blipFill rotWithShape="1">
          <a:blip r:embed="rId5">
            <a:alphaModFix amt="15000"/>
          </a:blip>
          <a:srcRect t="1147" b="9151"/>
          <a:stretch/>
        </p:blipFill>
        <p:spPr>
          <a:xfrm>
            <a:off x="0" y="46594"/>
            <a:ext cx="12192000"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p:txBody>
          <a:bodyPr/>
          <a:lstStyle/>
          <a:p>
            <a:pPr algn="ctr"/>
            <a:r>
              <a:rPr lang="da-DK" dirty="0">
                <a:solidFill>
                  <a:srgbClr val="1C7FB6"/>
                </a:solidFill>
              </a:rPr>
              <a:t>Vandvisionens målsætninger og fremskrivning</a:t>
            </a:r>
            <a:endParaRPr lang="da-DK" noProof="0" dirty="0">
              <a:solidFill>
                <a:srgbClr val="1C7FB6"/>
              </a:solidFill>
            </a:endParaRPr>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4</a:t>
            </a:fld>
            <a:endParaRPr lang="da-DK" noProof="0" dirty="0"/>
          </a:p>
        </p:txBody>
      </p:sp>
      <p:pic>
        <p:nvPicPr>
          <p:cNvPr id="7" name="Content Placeholder 12">
            <a:extLst>
              <a:ext uri="{FF2B5EF4-FFF2-40B4-BE49-F238E27FC236}">
                <a16:creationId xmlns:a16="http://schemas.microsoft.com/office/drawing/2014/main" id="{2B98C9F5-EE76-44E6-BA9E-ADA12FA5D7E1}"/>
              </a:ext>
            </a:extLst>
          </p:cNvPr>
          <p:cNvPicPr>
            <a:picLocks noChangeAspect="1"/>
          </p:cNvPicPr>
          <p:nvPr/>
        </p:nvPicPr>
        <p:blipFill>
          <a:blip r:embed="rId6"/>
          <a:srcRect/>
          <a:stretch/>
        </p:blipFill>
        <p:spPr>
          <a:xfrm>
            <a:off x="2482979" y="1805543"/>
            <a:ext cx="7222863" cy="4167256"/>
          </a:xfrm>
          <a:prstGeom prst="rect">
            <a:avLst/>
          </a:prstGeom>
        </p:spPr>
      </p:pic>
      <p:sp>
        <p:nvSpPr>
          <p:cNvPr id="10" name="TextBox 9">
            <a:extLst>
              <a:ext uri="{FF2B5EF4-FFF2-40B4-BE49-F238E27FC236}">
                <a16:creationId xmlns:a16="http://schemas.microsoft.com/office/drawing/2014/main" id="{4A6C2DA7-CA66-425F-B82E-C702EAB82B70}"/>
              </a:ext>
            </a:extLst>
          </p:cNvPr>
          <p:cNvSpPr txBox="1"/>
          <p:nvPr/>
        </p:nvSpPr>
        <p:spPr>
          <a:xfrm>
            <a:off x="3706351" y="6044059"/>
            <a:ext cx="4776120" cy="553998"/>
          </a:xfrm>
          <a:prstGeom prst="rect">
            <a:avLst/>
          </a:prstGeom>
          <a:noFill/>
        </p:spPr>
        <p:txBody>
          <a:bodyPr wrap="square" lIns="0" tIns="0" rIns="0" bIns="0" rtlCol="0">
            <a:spAutoFit/>
          </a:bodyPr>
          <a:lstStyle/>
          <a:p>
            <a:r>
              <a:rPr lang="da-DK" i="1" dirty="0">
                <a:solidFill>
                  <a:srgbClr val="1C7FB6"/>
                </a:solidFill>
              </a:rPr>
              <a:t>Den faktiske eksport i vandteknologi målt op mod måltal i vandvision</a:t>
            </a:r>
            <a:endParaRPr lang="da-DK" dirty="0">
              <a:solidFill>
                <a:srgbClr val="1C7FB6"/>
              </a:solidFill>
            </a:endParaRPr>
          </a:p>
        </p:txBody>
      </p:sp>
      <p:sp>
        <p:nvSpPr>
          <p:cNvPr id="11" name="Text Placeholder 3">
            <a:extLst>
              <a:ext uri="{FF2B5EF4-FFF2-40B4-BE49-F238E27FC236}">
                <a16:creationId xmlns:a16="http://schemas.microsoft.com/office/drawing/2014/main" id="{51B0C157-A8C8-4700-A78D-3B5B99EFE6CF}"/>
              </a:ext>
            </a:extLst>
          </p:cNvPr>
          <p:cNvSpPr txBox="1">
            <a:spLocks/>
          </p:cNvSpPr>
          <p:nvPr/>
        </p:nvSpPr>
        <p:spPr>
          <a:xfrm>
            <a:off x="274177" y="6481917"/>
            <a:ext cx="3432174" cy="363600"/>
          </a:xfrm>
          <a:prstGeom prst="rect">
            <a:avLst/>
          </a:prstGeom>
        </p:spPr>
        <p:txBody>
          <a:bodyPr/>
          <a:lst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buFont typeface="DI Sans Office" panose="02000503000000020003" pitchFamily="2" charset="0"/>
              <a:buNone/>
            </a:pPr>
            <a:r>
              <a:rPr lang="da-DK" sz="900" dirty="0">
                <a:solidFill>
                  <a:srgbClr val="1C7FB6"/>
                </a:solidFill>
              </a:rPr>
              <a:t>Miljø- og Fødevareministeriet: </a:t>
            </a:r>
            <a:r>
              <a:rPr lang="da-DK" sz="900" i="1" dirty="0">
                <a:solidFill>
                  <a:srgbClr val="1C7FB6"/>
                </a:solidFill>
              </a:rPr>
              <a:t>”Eksport af vandteknologi 2019”</a:t>
            </a:r>
            <a:endParaRPr lang="da-DK" sz="900" dirty="0">
              <a:solidFill>
                <a:srgbClr val="1C7FB6"/>
              </a:solidFill>
            </a:endParaRPr>
          </a:p>
        </p:txBody>
      </p:sp>
    </p:spTree>
    <p:extLst>
      <p:ext uri="{BB962C8B-B14F-4D97-AF65-F5344CB8AC3E}">
        <p14:creationId xmlns:p14="http://schemas.microsoft.com/office/powerpoint/2010/main" val="281149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CDEEFA07-82AC-4046-BFFD-8A41F1FF004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943823" y="6161254"/>
            <a:ext cx="2970048" cy="511399"/>
          </a:xfrm>
          <a:prstGeom prst="rect">
            <a:avLst/>
          </a:prstGeom>
        </p:spPr>
      </p:pic>
      <p:pic>
        <p:nvPicPr>
          <p:cNvPr id="5" name="Picture 4" descr="A close up of a brick building&#10;&#10;Description automatically generated">
            <a:extLst>
              <a:ext uri="{FF2B5EF4-FFF2-40B4-BE49-F238E27FC236}">
                <a16:creationId xmlns:a16="http://schemas.microsoft.com/office/drawing/2014/main" id="{CC4BD410-3BE5-47CD-A730-7E099B18FF74}"/>
              </a:ext>
            </a:extLst>
          </p:cNvPr>
          <p:cNvPicPr>
            <a:picLocks noChangeAspect="1"/>
          </p:cNvPicPr>
          <p:nvPr/>
        </p:nvPicPr>
        <p:blipFill rotWithShape="1">
          <a:blip r:embed="rId5">
            <a:alphaModFix amt="15000"/>
          </a:blip>
          <a:srcRect t="1147" b="9151"/>
          <a:stretch/>
        </p:blipFill>
        <p:spPr>
          <a:xfrm>
            <a:off x="0" y="0"/>
            <a:ext cx="12192000"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p:txBody>
          <a:bodyPr/>
          <a:lstStyle/>
          <a:p>
            <a:pPr algn="ctr"/>
            <a:r>
              <a:rPr lang="da-DK" dirty="0">
                <a:solidFill>
                  <a:srgbClr val="1C7FB6"/>
                </a:solidFill>
              </a:rPr>
              <a:t>Danmark er førende i verden inden for vandteknologi</a:t>
            </a:r>
            <a:br>
              <a:rPr lang="da-DK" dirty="0">
                <a:solidFill>
                  <a:srgbClr val="1C7FB6"/>
                </a:solidFill>
              </a:rPr>
            </a:br>
            <a:endParaRPr lang="da-DK" noProof="0" dirty="0">
              <a:solidFill>
                <a:srgbClr val="1C7FB6"/>
              </a:solidFill>
            </a:endParaRPr>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5</a:t>
            </a:fld>
            <a:endParaRPr lang="da-DK" noProof="0" dirty="0"/>
          </a:p>
        </p:txBody>
      </p:sp>
      <p:pic>
        <p:nvPicPr>
          <p:cNvPr id="7" name="Content Placeholder 9">
            <a:extLst>
              <a:ext uri="{FF2B5EF4-FFF2-40B4-BE49-F238E27FC236}">
                <a16:creationId xmlns:a16="http://schemas.microsoft.com/office/drawing/2014/main" id="{D3D0AD7D-32AD-4C60-AE05-007F0659A518}"/>
              </a:ext>
            </a:extLst>
          </p:cNvPr>
          <p:cNvPicPr>
            <a:picLocks noChangeAspect="1"/>
          </p:cNvPicPr>
          <p:nvPr/>
        </p:nvPicPr>
        <p:blipFill>
          <a:blip r:embed="rId6"/>
          <a:srcRect/>
          <a:stretch/>
        </p:blipFill>
        <p:spPr>
          <a:xfrm>
            <a:off x="2060012" y="2251172"/>
            <a:ext cx="8068801" cy="2789044"/>
          </a:xfrm>
          <a:prstGeom prst="rect">
            <a:avLst/>
          </a:prstGeom>
        </p:spPr>
      </p:pic>
      <p:sp>
        <p:nvSpPr>
          <p:cNvPr id="11" name="TextBox 10">
            <a:extLst>
              <a:ext uri="{FF2B5EF4-FFF2-40B4-BE49-F238E27FC236}">
                <a16:creationId xmlns:a16="http://schemas.microsoft.com/office/drawing/2014/main" id="{E26CB8B2-8175-4A38-ADDC-8ECBBBCA574F}"/>
              </a:ext>
            </a:extLst>
          </p:cNvPr>
          <p:cNvSpPr txBox="1"/>
          <p:nvPr/>
        </p:nvSpPr>
        <p:spPr>
          <a:xfrm>
            <a:off x="2803775" y="5185236"/>
            <a:ext cx="6581274" cy="276999"/>
          </a:xfrm>
          <a:prstGeom prst="rect">
            <a:avLst/>
          </a:prstGeom>
          <a:noFill/>
        </p:spPr>
        <p:txBody>
          <a:bodyPr wrap="square" lIns="0" tIns="0" rIns="0" bIns="0" rtlCol="0">
            <a:spAutoFit/>
          </a:bodyPr>
          <a:lstStyle/>
          <a:p>
            <a:r>
              <a:rPr lang="da-DK" i="1" dirty="0">
                <a:solidFill>
                  <a:srgbClr val="1C7FB6"/>
                </a:solidFill>
              </a:rPr>
              <a:t>Vandteknologiens andel af EU28-landendes eksport i 2014 og 2019.</a:t>
            </a:r>
            <a:endParaRPr lang="da-DK" sz="2200" noProof="0" dirty="0" err="1">
              <a:solidFill>
                <a:srgbClr val="1C7FB6"/>
              </a:solidFill>
            </a:endParaRPr>
          </a:p>
        </p:txBody>
      </p:sp>
      <p:sp>
        <p:nvSpPr>
          <p:cNvPr id="12" name="Text Placeholder 3">
            <a:extLst>
              <a:ext uri="{FF2B5EF4-FFF2-40B4-BE49-F238E27FC236}">
                <a16:creationId xmlns:a16="http://schemas.microsoft.com/office/drawing/2014/main" id="{B89A344B-95B5-4B63-87E8-E1FBFA8CBED9}"/>
              </a:ext>
            </a:extLst>
          </p:cNvPr>
          <p:cNvSpPr txBox="1">
            <a:spLocks/>
          </p:cNvSpPr>
          <p:nvPr/>
        </p:nvSpPr>
        <p:spPr>
          <a:xfrm>
            <a:off x="278129" y="6235153"/>
            <a:ext cx="3432174" cy="363600"/>
          </a:xfrm>
          <a:prstGeom prst="rect">
            <a:avLst/>
          </a:prstGeom>
        </p:spPr>
        <p:txBody>
          <a:bodyPr/>
          <a:lst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r>
              <a:rPr lang="da-DK" sz="900" dirty="0">
                <a:solidFill>
                  <a:srgbClr val="1C7FB6"/>
                </a:solidFill>
              </a:rPr>
              <a:t>Miljø- og Fødevareministeriet: </a:t>
            </a:r>
            <a:r>
              <a:rPr lang="da-DK" sz="900" i="1" dirty="0">
                <a:solidFill>
                  <a:srgbClr val="1C7FB6"/>
                </a:solidFill>
              </a:rPr>
              <a:t>”Eksport af vandteknologi 2019”</a:t>
            </a:r>
            <a:r>
              <a:rPr lang="da-DK" sz="900" dirty="0">
                <a:solidFill>
                  <a:srgbClr val="1C7FB6"/>
                </a:solidFill>
              </a:rPr>
              <a:t>: DAMVAD på baggrund af særkørsel fra Eurostat, data fra september 2020. </a:t>
            </a:r>
          </a:p>
        </p:txBody>
      </p:sp>
    </p:spTree>
    <p:extLst>
      <p:ext uri="{BB962C8B-B14F-4D97-AF65-F5344CB8AC3E}">
        <p14:creationId xmlns:p14="http://schemas.microsoft.com/office/powerpoint/2010/main" val="105554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CDEEFA07-82AC-4046-BFFD-8A41F1FF004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943823" y="6161254"/>
            <a:ext cx="2970048" cy="511399"/>
          </a:xfrm>
          <a:prstGeom prst="rect">
            <a:avLst/>
          </a:prstGeom>
        </p:spPr>
      </p:pic>
      <p:pic>
        <p:nvPicPr>
          <p:cNvPr id="5" name="Picture 4" descr="A close up of a brick building&#10;&#10;Description automatically generated">
            <a:extLst>
              <a:ext uri="{FF2B5EF4-FFF2-40B4-BE49-F238E27FC236}">
                <a16:creationId xmlns:a16="http://schemas.microsoft.com/office/drawing/2014/main" id="{CC4BD410-3BE5-47CD-A730-7E099B18FF74}"/>
              </a:ext>
            </a:extLst>
          </p:cNvPr>
          <p:cNvPicPr>
            <a:picLocks noChangeAspect="1"/>
          </p:cNvPicPr>
          <p:nvPr/>
        </p:nvPicPr>
        <p:blipFill rotWithShape="1">
          <a:blip r:embed="rId5">
            <a:alphaModFix amt="15000"/>
          </a:blip>
          <a:srcRect t="1147" b="9151"/>
          <a:stretch/>
        </p:blipFill>
        <p:spPr>
          <a:xfrm>
            <a:off x="0" y="0"/>
            <a:ext cx="12192000"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p:txBody>
          <a:bodyPr/>
          <a:lstStyle/>
          <a:p>
            <a:pPr algn="ctr"/>
            <a:r>
              <a:rPr lang="da-DK" dirty="0">
                <a:solidFill>
                  <a:srgbClr val="1C7FB6"/>
                </a:solidFill>
              </a:rPr>
              <a:t>Dansk eksport af vandteknologi fordelt på varetyper</a:t>
            </a:r>
            <a:br>
              <a:rPr lang="da-DK" dirty="0">
                <a:solidFill>
                  <a:srgbClr val="1C7FB6"/>
                </a:solidFill>
              </a:rPr>
            </a:br>
            <a:endParaRPr lang="da-DK" noProof="0" dirty="0">
              <a:solidFill>
                <a:srgbClr val="1C7FB6"/>
              </a:solidFill>
            </a:endParaRPr>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6</a:t>
            </a:fld>
            <a:endParaRPr lang="da-DK" noProof="0" dirty="0"/>
          </a:p>
        </p:txBody>
      </p:sp>
      <p:pic>
        <p:nvPicPr>
          <p:cNvPr id="7" name="Content Placeholder 9">
            <a:extLst>
              <a:ext uri="{FF2B5EF4-FFF2-40B4-BE49-F238E27FC236}">
                <a16:creationId xmlns:a16="http://schemas.microsoft.com/office/drawing/2014/main" id="{89EBAA79-041D-47ED-AF80-BC490394A039}"/>
              </a:ext>
            </a:extLst>
          </p:cNvPr>
          <p:cNvPicPr>
            <a:picLocks noChangeAspect="1"/>
          </p:cNvPicPr>
          <p:nvPr/>
        </p:nvPicPr>
        <p:blipFill>
          <a:blip r:embed="rId6"/>
          <a:srcRect/>
          <a:stretch/>
        </p:blipFill>
        <p:spPr>
          <a:xfrm>
            <a:off x="3075912" y="1772064"/>
            <a:ext cx="5659874" cy="4301122"/>
          </a:xfrm>
          <a:prstGeom prst="rect">
            <a:avLst/>
          </a:prstGeom>
        </p:spPr>
      </p:pic>
      <p:sp>
        <p:nvSpPr>
          <p:cNvPr id="10" name="TextBox 9">
            <a:extLst>
              <a:ext uri="{FF2B5EF4-FFF2-40B4-BE49-F238E27FC236}">
                <a16:creationId xmlns:a16="http://schemas.microsoft.com/office/drawing/2014/main" id="{FE1DFD51-879D-41D4-9293-437703AAA3EF}"/>
              </a:ext>
            </a:extLst>
          </p:cNvPr>
          <p:cNvSpPr txBox="1"/>
          <p:nvPr/>
        </p:nvSpPr>
        <p:spPr>
          <a:xfrm>
            <a:off x="3156842" y="6088704"/>
            <a:ext cx="5498014" cy="276999"/>
          </a:xfrm>
          <a:prstGeom prst="rect">
            <a:avLst/>
          </a:prstGeom>
          <a:noFill/>
        </p:spPr>
        <p:txBody>
          <a:bodyPr wrap="square" lIns="0" tIns="0" rIns="0" bIns="0" rtlCol="0">
            <a:spAutoFit/>
          </a:bodyPr>
          <a:lstStyle/>
          <a:p>
            <a:r>
              <a:rPr lang="da-DK" i="1" dirty="0">
                <a:solidFill>
                  <a:srgbClr val="1C7FB6"/>
                </a:solidFill>
              </a:rPr>
              <a:t>Dansk eksport af vandteknologi fordelt på varetype, 2019.</a:t>
            </a:r>
            <a:endParaRPr lang="da-DK" sz="2200" noProof="0" dirty="0" err="1">
              <a:solidFill>
                <a:srgbClr val="1C7FB6"/>
              </a:solidFill>
            </a:endParaRPr>
          </a:p>
        </p:txBody>
      </p:sp>
      <p:sp>
        <p:nvSpPr>
          <p:cNvPr id="11" name="Text Placeholder 3">
            <a:extLst>
              <a:ext uri="{FF2B5EF4-FFF2-40B4-BE49-F238E27FC236}">
                <a16:creationId xmlns:a16="http://schemas.microsoft.com/office/drawing/2014/main" id="{B4BEB286-A4A4-4258-B80D-903BC136CF27}"/>
              </a:ext>
            </a:extLst>
          </p:cNvPr>
          <p:cNvSpPr txBox="1">
            <a:spLocks/>
          </p:cNvSpPr>
          <p:nvPr/>
        </p:nvSpPr>
        <p:spPr>
          <a:xfrm>
            <a:off x="0" y="6381221"/>
            <a:ext cx="3432174" cy="363600"/>
          </a:xfrm>
          <a:prstGeom prst="rect">
            <a:avLst/>
          </a:prstGeom>
        </p:spPr>
        <p:txBody>
          <a:bodyPr/>
          <a:lst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r>
              <a:rPr lang="da-DK" sz="900" dirty="0">
                <a:solidFill>
                  <a:srgbClr val="1C7FB6"/>
                </a:solidFill>
              </a:rPr>
              <a:t>Miljø- og Fødevareministeriet: </a:t>
            </a:r>
            <a:r>
              <a:rPr lang="da-DK" sz="900" i="1" dirty="0">
                <a:solidFill>
                  <a:srgbClr val="1C7FB6"/>
                </a:solidFill>
              </a:rPr>
              <a:t>”Eksport af vandteknologi 2019”</a:t>
            </a:r>
            <a:r>
              <a:rPr lang="da-DK" sz="900" dirty="0">
                <a:solidFill>
                  <a:srgbClr val="1C7FB6"/>
                </a:solidFill>
              </a:rPr>
              <a:t>: DAMVAD på baggrund af særkørsel fra Eurostat, data fra september 2019. </a:t>
            </a:r>
          </a:p>
        </p:txBody>
      </p:sp>
    </p:spTree>
    <p:extLst>
      <p:ext uri="{BB962C8B-B14F-4D97-AF65-F5344CB8AC3E}">
        <p14:creationId xmlns:p14="http://schemas.microsoft.com/office/powerpoint/2010/main" val="267709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CDEEFA07-82AC-4046-BFFD-8A41F1FF004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8943823" y="6161254"/>
            <a:ext cx="2970048" cy="511399"/>
          </a:xfrm>
          <a:prstGeom prst="rect">
            <a:avLst/>
          </a:prstGeom>
        </p:spPr>
      </p:pic>
      <p:pic>
        <p:nvPicPr>
          <p:cNvPr id="5" name="Picture 4" descr="A close up of a brick building&#10;&#10;Description automatically generated">
            <a:extLst>
              <a:ext uri="{FF2B5EF4-FFF2-40B4-BE49-F238E27FC236}">
                <a16:creationId xmlns:a16="http://schemas.microsoft.com/office/drawing/2014/main" id="{CC4BD410-3BE5-47CD-A730-7E099B18FF74}"/>
              </a:ext>
            </a:extLst>
          </p:cNvPr>
          <p:cNvPicPr>
            <a:picLocks noChangeAspect="1"/>
          </p:cNvPicPr>
          <p:nvPr/>
        </p:nvPicPr>
        <p:blipFill rotWithShape="1">
          <a:blip r:embed="rId4">
            <a:alphaModFix amt="15000"/>
          </a:blip>
          <a:srcRect t="1147" b="9151"/>
          <a:stretch/>
        </p:blipFill>
        <p:spPr>
          <a:xfrm>
            <a:off x="0" y="0"/>
            <a:ext cx="12192000"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p:txBody>
          <a:bodyPr/>
          <a:lstStyle/>
          <a:p>
            <a:pPr algn="ctr"/>
            <a:r>
              <a:rPr lang="da-DK" dirty="0">
                <a:solidFill>
                  <a:srgbClr val="1C7FB6"/>
                </a:solidFill>
              </a:rPr>
              <a:t>De danske styrkepositioner inden for vandteknologier</a:t>
            </a:r>
            <a:br>
              <a:rPr lang="da-DK" dirty="0">
                <a:solidFill>
                  <a:srgbClr val="1C7FB6"/>
                </a:solidFill>
              </a:rPr>
            </a:br>
            <a:endParaRPr lang="da-DK" noProof="0" dirty="0">
              <a:solidFill>
                <a:srgbClr val="1C7FB6"/>
              </a:solidFill>
            </a:endParaRPr>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7</a:t>
            </a:fld>
            <a:endParaRPr lang="da-DK" noProof="0" dirty="0"/>
          </a:p>
        </p:txBody>
      </p:sp>
      <p:pic>
        <p:nvPicPr>
          <p:cNvPr id="7" name="Content Placeholder 10">
            <a:extLst>
              <a:ext uri="{FF2B5EF4-FFF2-40B4-BE49-F238E27FC236}">
                <a16:creationId xmlns:a16="http://schemas.microsoft.com/office/drawing/2014/main" id="{A93BADA7-079F-4472-9CA4-1CA3F9A03620}"/>
              </a:ext>
            </a:extLst>
          </p:cNvPr>
          <p:cNvPicPr>
            <a:picLocks noChangeAspect="1"/>
          </p:cNvPicPr>
          <p:nvPr/>
        </p:nvPicPr>
        <p:blipFill>
          <a:blip r:embed="rId5"/>
          <a:stretch>
            <a:fillRect/>
          </a:stretch>
        </p:blipFill>
        <p:spPr>
          <a:xfrm>
            <a:off x="2426663" y="1855488"/>
            <a:ext cx="7335497" cy="4048208"/>
          </a:xfrm>
          <a:prstGeom prst="rect">
            <a:avLst/>
          </a:prstGeom>
        </p:spPr>
      </p:pic>
      <p:sp>
        <p:nvSpPr>
          <p:cNvPr id="10" name="TextBox 9">
            <a:extLst>
              <a:ext uri="{FF2B5EF4-FFF2-40B4-BE49-F238E27FC236}">
                <a16:creationId xmlns:a16="http://schemas.microsoft.com/office/drawing/2014/main" id="{B9353D08-6AC0-47F1-ABBF-8A0F8355E2D4}"/>
              </a:ext>
            </a:extLst>
          </p:cNvPr>
          <p:cNvSpPr txBox="1"/>
          <p:nvPr/>
        </p:nvSpPr>
        <p:spPr>
          <a:xfrm>
            <a:off x="3579793" y="5903696"/>
            <a:ext cx="5498014" cy="276999"/>
          </a:xfrm>
          <a:prstGeom prst="rect">
            <a:avLst/>
          </a:prstGeom>
          <a:noFill/>
        </p:spPr>
        <p:txBody>
          <a:bodyPr wrap="square" lIns="0" tIns="0" rIns="0" bIns="0" rtlCol="0">
            <a:spAutoFit/>
          </a:bodyPr>
          <a:lstStyle/>
          <a:p>
            <a:r>
              <a:rPr lang="da-DK" i="1" dirty="0">
                <a:solidFill>
                  <a:srgbClr val="1C7FB6"/>
                </a:solidFill>
              </a:rPr>
              <a:t>Danske styrker i relation til globale udfordringer.</a:t>
            </a:r>
            <a:endParaRPr lang="da-DK" dirty="0">
              <a:solidFill>
                <a:srgbClr val="1C7FB6"/>
              </a:solidFill>
            </a:endParaRPr>
          </a:p>
        </p:txBody>
      </p:sp>
      <p:sp>
        <p:nvSpPr>
          <p:cNvPr id="11" name="Text Placeholder 12">
            <a:extLst>
              <a:ext uri="{FF2B5EF4-FFF2-40B4-BE49-F238E27FC236}">
                <a16:creationId xmlns:a16="http://schemas.microsoft.com/office/drawing/2014/main" id="{4EBB2F92-53C8-4425-BFC2-9E2E7706269E}"/>
              </a:ext>
            </a:extLst>
          </p:cNvPr>
          <p:cNvSpPr txBox="1">
            <a:spLocks/>
          </p:cNvSpPr>
          <p:nvPr/>
        </p:nvSpPr>
        <p:spPr>
          <a:xfrm>
            <a:off x="0" y="6219418"/>
            <a:ext cx="3839578" cy="1581790"/>
          </a:xfrm>
          <a:prstGeom prst="rect">
            <a:avLst/>
          </a:prstGeom>
        </p:spPr>
        <p:txBody>
          <a:bodyPr/>
          <a:lst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r>
              <a:rPr lang="en-US" sz="600" dirty="0">
                <a:solidFill>
                  <a:srgbClr val="1C7FB6"/>
                </a:solidFill>
              </a:rPr>
              <a:t>Copenhagen Economics: </a:t>
            </a:r>
            <a:r>
              <a:rPr lang="en-US" sz="600" i="1" dirty="0">
                <a:solidFill>
                  <a:srgbClr val="1C7FB6"/>
                </a:solidFill>
              </a:rPr>
              <a:t>“Employment in the Danish Water Technology Sector”</a:t>
            </a:r>
            <a:r>
              <a:rPr lang="en-US" sz="600" dirty="0">
                <a:solidFill>
                  <a:srgbClr val="1C7FB6"/>
                </a:solidFill>
              </a:rPr>
              <a:t>: Copenhagen cleantech cluster: 2012 Global cleantech report; IEA world energy outlook 2012, UN - THE UNITED NATIONS WORLD WATER DEVELOPMENT REPORT 4, Pinsent Mason, “Water Yearbook”, 2010, US Commercial Service, ”Water Technologies: A global opportunity Scan for US Companies”, 2011, UN Water, “Water For Life”, 2010, Catalyst Strategy Consulting Analysis. Copenhagen Economics: </a:t>
            </a:r>
            <a:r>
              <a:rPr lang="en-US" sz="600" i="1" dirty="0">
                <a:solidFill>
                  <a:srgbClr val="1C7FB6"/>
                </a:solidFill>
              </a:rPr>
              <a:t>“Employment in the Danish Water Technology Sector”</a:t>
            </a:r>
            <a:r>
              <a:rPr lang="en-US" sz="600" dirty="0">
                <a:solidFill>
                  <a:srgbClr val="1C7FB6"/>
                </a:solidFill>
              </a:rPr>
              <a:t>: </a:t>
            </a:r>
            <a:r>
              <a:rPr lang="en-US" sz="600" dirty="0" err="1">
                <a:solidFill>
                  <a:srgbClr val="1C7FB6"/>
                </a:solidFill>
              </a:rPr>
              <a:t>Danmarks</a:t>
            </a:r>
            <a:r>
              <a:rPr lang="en-US" sz="600" dirty="0">
                <a:solidFill>
                  <a:srgbClr val="1C7FB6"/>
                </a:solidFill>
              </a:rPr>
              <a:t> statistic.</a:t>
            </a:r>
            <a:endParaRPr lang="da-DK" sz="600" dirty="0">
              <a:solidFill>
                <a:srgbClr val="1C7FB6"/>
              </a:solidFill>
            </a:endParaRPr>
          </a:p>
        </p:txBody>
      </p:sp>
    </p:spTree>
    <p:extLst>
      <p:ext uri="{BB962C8B-B14F-4D97-AF65-F5344CB8AC3E}">
        <p14:creationId xmlns:p14="http://schemas.microsoft.com/office/powerpoint/2010/main" val="313616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CDEEFA07-82AC-4046-BFFD-8A41F1FF004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943823" y="6161254"/>
            <a:ext cx="2970048" cy="511399"/>
          </a:xfrm>
          <a:prstGeom prst="rect">
            <a:avLst/>
          </a:prstGeom>
        </p:spPr>
      </p:pic>
      <p:pic>
        <p:nvPicPr>
          <p:cNvPr id="5" name="Picture 4" descr="A close up of a brick building&#10;&#10;Description automatically generated">
            <a:extLst>
              <a:ext uri="{FF2B5EF4-FFF2-40B4-BE49-F238E27FC236}">
                <a16:creationId xmlns:a16="http://schemas.microsoft.com/office/drawing/2014/main" id="{CC4BD410-3BE5-47CD-A730-7E099B18FF74}"/>
              </a:ext>
            </a:extLst>
          </p:cNvPr>
          <p:cNvPicPr>
            <a:picLocks noChangeAspect="1"/>
          </p:cNvPicPr>
          <p:nvPr/>
        </p:nvPicPr>
        <p:blipFill rotWithShape="1">
          <a:blip r:embed="rId5">
            <a:alphaModFix amt="15000"/>
          </a:blip>
          <a:srcRect t="1147" b="9151"/>
          <a:stretch/>
        </p:blipFill>
        <p:spPr>
          <a:xfrm>
            <a:off x="0" y="0"/>
            <a:ext cx="12192000"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p:txBody>
          <a:bodyPr/>
          <a:lstStyle/>
          <a:p>
            <a:pPr algn="ctr"/>
            <a:r>
              <a:rPr lang="da-DK" dirty="0">
                <a:solidFill>
                  <a:srgbClr val="1C7FB6"/>
                </a:solidFill>
              </a:rPr>
              <a:t>Ansættelser i dansk vandteknologi</a:t>
            </a:r>
            <a:endParaRPr lang="da-DK" noProof="0" dirty="0">
              <a:solidFill>
                <a:srgbClr val="1C7FB6"/>
              </a:solidFill>
            </a:endParaRPr>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8</a:t>
            </a:fld>
            <a:endParaRPr lang="da-DK" noProof="0" dirty="0"/>
          </a:p>
        </p:txBody>
      </p:sp>
      <p:pic>
        <p:nvPicPr>
          <p:cNvPr id="7" name="Content Placeholder 9">
            <a:extLst>
              <a:ext uri="{FF2B5EF4-FFF2-40B4-BE49-F238E27FC236}">
                <a16:creationId xmlns:a16="http://schemas.microsoft.com/office/drawing/2014/main" id="{CA224943-E7DD-4226-AAC8-7AD55C170D6F}"/>
              </a:ext>
            </a:extLst>
          </p:cNvPr>
          <p:cNvPicPr>
            <a:picLocks noChangeAspect="1"/>
          </p:cNvPicPr>
          <p:nvPr/>
        </p:nvPicPr>
        <p:blipFill>
          <a:blip r:embed="rId6"/>
          <a:stretch>
            <a:fillRect/>
          </a:stretch>
        </p:blipFill>
        <p:spPr>
          <a:xfrm>
            <a:off x="2707802" y="1769007"/>
            <a:ext cx="6773220" cy="3753374"/>
          </a:xfrm>
          <a:prstGeom prst="rect">
            <a:avLst/>
          </a:prstGeom>
        </p:spPr>
      </p:pic>
      <p:sp>
        <p:nvSpPr>
          <p:cNvPr id="10" name="TextBox 9">
            <a:extLst>
              <a:ext uri="{FF2B5EF4-FFF2-40B4-BE49-F238E27FC236}">
                <a16:creationId xmlns:a16="http://schemas.microsoft.com/office/drawing/2014/main" id="{67AEB6C5-5746-46D9-ACE5-AA581FE56CA4}"/>
              </a:ext>
            </a:extLst>
          </p:cNvPr>
          <p:cNvSpPr txBox="1"/>
          <p:nvPr/>
        </p:nvSpPr>
        <p:spPr>
          <a:xfrm>
            <a:off x="3345405" y="5603065"/>
            <a:ext cx="5498014" cy="276999"/>
          </a:xfrm>
          <a:prstGeom prst="rect">
            <a:avLst/>
          </a:prstGeom>
          <a:noFill/>
        </p:spPr>
        <p:txBody>
          <a:bodyPr wrap="square" lIns="0" tIns="0" rIns="0" bIns="0" rtlCol="0">
            <a:spAutoFit/>
          </a:bodyPr>
          <a:lstStyle/>
          <a:p>
            <a:pPr algn="ctr"/>
            <a:r>
              <a:rPr lang="da-DK" i="1" dirty="0">
                <a:solidFill>
                  <a:srgbClr val="1C7FB6"/>
                </a:solidFill>
              </a:rPr>
              <a:t>Ansættelse i virksomheder fordelt på størrelse.</a:t>
            </a:r>
            <a:endParaRPr lang="da-DK" dirty="0">
              <a:solidFill>
                <a:srgbClr val="1C7FB6"/>
              </a:solidFill>
            </a:endParaRPr>
          </a:p>
        </p:txBody>
      </p:sp>
      <p:sp>
        <p:nvSpPr>
          <p:cNvPr id="11" name="Text Placeholder 3">
            <a:extLst>
              <a:ext uri="{FF2B5EF4-FFF2-40B4-BE49-F238E27FC236}">
                <a16:creationId xmlns:a16="http://schemas.microsoft.com/office/drawing/2014/main" id="{971D48DF-9374-4A64-B26A-FDD343566F10}"/>
              </a:ext>
            </a:extLst>
          </p:cNvPr>
          <p:cNvSpPr txBox="1">
            <a:spLocks/>
          </p:cNvSpPr>
          <p:nvPr/>
        </p:nvSpPr>
        <p:spPr>
          <a:xfrm>
            <a:off x="0" y="6416199"/>
            <a:ext cx="3432174" cy="363600"/>
          </a:xfrm>
          <a:prstGeom prst="rect">
            <a:avLst/>
          </a:prstGeom>
        </p:spPr>
        <p:txBody>
          <a:bodyPr/>
          <a:lst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r>
              <a:rPr lang="en-US" sz="900" dirty="0">
                <a:solidFill>
                  <a:srgbClr val="1C7FB6"/>
                </a:solidFill>
              </a:rPr>
              <a:t>Copenhagen Economics: </a:t>
            </a:r>
            <a:r>
              <a:rPr lang="en-US" sz="900" i="1" dirty="0">
                <a:solidFill>
                  <a:srgbClr val="1C7FB6"/>
                </a:solidFill>
              </a:rPr>
              <a:t>“Employment in the Danish Water Technology Sector”</a:t>
            </a:r>
            <a:r>
              <a:rPr lang="en-US" sz="900" dirty="0">
                <a:solidFill>
                  <a:srgbClr val="1C7FB6"/>
                </a:solidFill>
              </a:rPr>
              <a:t>: </a:t>
            </a:r>
            <a:r>
              <a:rPr lang="en-US" sz="900" dirty="0" err="1">
                <a:solidFill>
                  <a:srgbClr val="1C7FB6"/>
                </a:solidFill>
              </a:rPr>
              <a:t>Danmarks</a:t>
            </a:r>
            <a:r>
              <a:rPr lang="en-US" sz="900" dirty="0">
                <a:solidFill>
                  <a:srgbClr val="1C7FB6"/>
                </a:solidFill>
              </a:rPr>
              <a:t> statistic.</a:t>
            </a:r>
            <a:endParaRPr lang="da-DK" sz="900" dirty="0">
              <a:solidFill>
                <a:srgbClr val="1C7FB6"/>
              </a:solidFill>
            </a:endParaRPr>
          </a:p>
        </p:txBody>
      </p:sp>
    </p:spTree>
    <p:extLst>
      <p:ext uri="{BB962C8B-B14F-4D97-AF65-F5344CB8AC3E}">
        <p14:creationId xmlns:p14="http://schemas.microsoft.com/office/powerpoint/2010/main" val="188527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468D4E33-B710-422D-96E3-3BF31D3990E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35019" y="377484"/>
            <a:ext cx="5940102" cy="1022799"/>
          </a:xfrm>
          <a:prstGeom prst="rect">
            <a:avLst/>
          </a:prstGeom>
        </p:spPr>
      </p:pic>
      <p:pic>
        <p:nvPicPr>
          <p:cNvPr id="7" name="Picture 6" descr="A close up of a brick building&#10;&#10;Description automatically generated">
            <a:extLst>
              <a:ext uri="{FF2B5EF4-FFF2-40B4-BE49-F238E27FC236}">
                <a16:creationId xmlns:a16="http://schemas.microsoft.com/office/drawing/2014/main" id="{B6766816-6AC2-4EAB-BBAB-F74B304F94AF}"/>
              </a:ext>
            </a:extLst>
          </p:cNvPr>
          <p:cNvPicPr>
            <a:picLocks noChangeAspect="1"/>
          </p:cNvPicPr>
          <p:nvPr/>
        </p:nvPicPr>
        <p:blipFill rotWithShape="1">
          <a:blip r:embed="rId4">
            <a:alphaModFix/>
          </a:blip>
          <a:srcRect t="1147" b="9151"/>
          <a:stretch/>
        </p:blipFill>
        <p:spPr>
          <a:xfrm>
            <a:off x="-128016" y="0"/>
            <a:ext cx="12320016" cy="6858000"/>
          </a:xfrm>
          <a:prstGeom prst="rect">
            <a:avLst/>
          </a:prstGeom>
        </p:spPr>
      </p:pic>
      <p:sp>
        <p:nvSpPr>
          <p:cNvPr id="2" name="Title 1">
            <a:extLst>
              <a:ext uri="{FF2B5EF4-FFF2-40B4-BE49-F238E27FC236}">
                <a16:creationId xmlns:a16="http://schemas.microsoft.com/office/drawing/2014/main" id="{3267161A-DDFC-42F9-A15C-96B82FA8D1E6}"/>
              </a:ext>
            </a:extLst>
          </p:cNvPr>
          <p:cNvSpPr>
            <a:spLocks noGrp="1"/>
          </p:cNvSpPr>
          <p:nvPr>
            <p:ph type="title"/>
          </p:nvPr>
        </p:nvSpPr>
        <p:spPr>
          <a:xfrm>
            <a:off x="-128016" y="2395219"/>
            <a:ext cx="11758951" cy="1363191"/>
          </a:xfrm>
        </p:spPr>
        <p:txBody>
          <a:bodyPr/>
          <a:lstStyle/>
          <a:p>
            <a:pPr algn="ctr"/>
            <a:br>
              <a:rPr lang="da-DK" sz="4800" noProof="0" dirty="0">
                <a:solidFill>
                  <a:srgbClr val="EE0000"/>
                </a:solidFill>
              </a:rPr>
            </a:br>
            <a:br>
              <a:rPr lang="da-DK" noProof="0" dirty="0"/>
            </a:br>
            <a:br>
              <a:rPr lang="da-DK" noProof="0" dirty="0"/>
            </a:br>
            <a:br>
              <a:rPr lang="da-DK" noProof="0" dirty="0"/>
            </a:br>
            <a:br>
              <a:rPr lang="da-DK" sz="1600" noProof="0" dirty="0"/>
            </a:br>
            <a:endParaRPr lang="da-DK" noProof="0" dirty="0"/>
          </a:p>
        </p:txBody>
      </p:sp>
      <p:sp>
        <p:nvSpPr>
          <p:cNvPr id="4" name="Slide Number Placeholder 3">
            <a:extLst>
              <a:ext uri="{FF2B5EF4-FFF2-40B4-BE49-F238E27FC236}">
                <a16:creationId xmlns:a16="http://schemas.microsoft.com/office/drawing/2014/main" id="{E07D98D9-2799-4BC9-8E73-39F8FC01AACA}"/>
              </a:ext>
            </a:extLst>
          </p:cNvPr>
          <p:cNvSpPr>
            <a:spLocks noGrp="1"/>
          </p:cNvSpPr>
          <p:nvPr>
            <p:ph type="sldNum" sz="quarter" idx="10"/>
          </p:nvPr>
        </p:nvSpPr>
        <p:spPr/>
        <p:txBody>
          <a:bodyPr/>
          <a:lstStyle/>
          <a:p>
            <a:fld id="{8E878C50-DECA-47F6-AE88-376C2B27D477}" type="slidenum">
              <a:rPr lang="da-DK" noProof="0" smtClean="0"/>
              <a:pPr/>
              <a:t>9</a:t>
            </a:fld>
            <a:endParaRPr lang="da-DK" noProof="0" dirty="0"/>
          </a:p>
        </p:txBody>
      </p:sp>
      <p:sp>
        <p:nvSpPr>
          <p:cNvPr id="8" name="TextBox 7">
            <a:extLst>
              <a:ext uri="{FF2B5EF4-FFF2-40B4-BE49-F238E27FC236}">
                <a16:creationId xmlns:a16="http://schemas.microsoft.com/office/drawing/2014/main" id="{00D2FC40-DF28-4172-9FC5-90B8BE54B9B6}"/>
              </a:ext>
            </a:extLst>
          </p:cNvPr>
          <p:cNvSpPr txBox="1"/>
          <p:nvPr/>
        </p:nvSpPr>
        <p:spPr>
          <a:xfrm>
            <a:off x="7522847" y="6399648"/>
            <a:ext cx="4002404" cy="276999"/>
          </a:xfrm>
          <a:prstGeom prst="rect">
            <a:avLst/>
          </a:prstGeom>
          <a:noFill/>
        </p:spPr>
        <p:txBody>
          <a:bodyPr wrap="square" lIns="0" tIns="0" rIns="0" bIns="0" rtlCol="0">
            <a:spAutoFit/>
          </a:bodyPr>
          <a:lstStyle/>
          <a:p>
            <a:r>
              <a:rPr lang="da-DK" dirty="0">
                <a:solidFill>
                  <a:srgbClr val="92D050"/>
                </a:solidFill>
                <a:latin typeface="+mn-lt"/>
              </a:rPr>
              <a:t>Foto</a:t>
            </a:r>
            <a:r>
              <a:rPr lang="en-GB" noProof="0" dirty="0">
                <a:solidFill>
                  <a:srgbClr val="92D050"/>
                </a:solidFill>
                <a:latin typeface="+mn-lt"/>
              </a:rPr>
              <a:t>: </a:t>
            </a:r>
            <a:r>
              <a:rPr lang="da-DK" dirty="0">
                <a:solidFill>
                  <a:srgbClr val="92D050"/>
                </a:solidFill>
              </a:rPr>
              <a:t>NIELS LÜTZEN landskabsarkitekter</a:t>
            </a:r>
            <a:endParaRPr lang="en-GB" noProof="0" dirty="0">
              <a:solidFill>
                <a:srgbClr val="92D050"/>
              </a:solidFill>
            </a:endParaRPr>
          </a:p>
        </p:txBody>
      </p:sp>
      <p:pic>
        <p:nvPicPr>
          <p:cNvPr id="12" name="Picture 11" descr="A screenshot of a cell phone&#10;&#10;Description automatically generated">
            <a:extLst>
              <a:ext uri="{FF2B5EF4-FFF2-40B4-BE49-F238E27FC236}">
                <a16:creationId xmlns:a16="http://schemas.microsoft.com/office/drawing/2014/main" id="{F18E6A42-2073-43C9-9529-55D11B8F8B98}"/>
              </a:ext>
            </a:extLst>
          </p:cNvPr>
          <p:cNvPicPr>
            <a:picLocks noChangeAspect="1"/>
          </p:cNvPicPr>
          <p:nvPr/>
        </p:nvPicPr>
        <p:blipFill>
          <a:blip r:embed="rId5"/>
          <a:stretch>
            <a:fillRect/>
          </a:stretch>
        </p:blipFill>
        <p:spPr>
          <a:xfrm>
            <a:off x="2843969" y="2004486"/>
            <a:ext cx="5814979" cy="2144655"/>
          </a:xfrm>
          <a:prstGeom prst="rect">
            <a:avLst/>
          </a:prstGeom>
        </p:spPr>
      </p:pic>
      <p:sp>
        <p:nvSpPr>
          <p:cNvPr id="14" name="Rectangle 13">
            <a:extLst>
              <a:ext uri="{FF2B5EF4-FFF2-40B4-BE49-F238E27FC236}">
                <a16:creationId xmlns:a16="http://schemas.microsoft.com/office/drawing/2014/main" id="{9C3D36FD-61D1-4E14-8F8B-55A0174B5CD6}"/>
              </a:ext>
            </a:extLst>
          </p:cNvPr>
          <p:cNvSpPr/>
          <p:nvPr/>
        </p:nvSpPr>
        <p:spPr>
          <a:xfrm>
            <a:off x="3402385" y="4709697"/>
            <a:ext cx="4698146" cy="369332"/>
          </a:xfrm>
          <a:prstGeom prst="rect">
            <a:avLst/>
          </a:prstGeom>
        </p:spPr>
        <p:txBody>
          <a:bodyPr wrap="none">
            <a:spAutoFit/>
          </a:bodyPr>
          <a:lstStyle/>
          <a:p>
            <a:r>
              <a:rPr lang="da-DK" dirty="0">
                <a:solidFill>
                  <a:schemeClr val="bg1"/>
                </a:solidFill>
              </a:rPr>
              <a:t>https://www.linkedin.com/groups/12355459/</a:t>
            </a:r>
          </a:p>
        </p:txBody>
      </p:sp>
      <p:sp>
        <p:nvSpPr>
          <p:cNvPr id="15" name="TextBox 14">
            <a:extLst>
              <a:ext uri="{FF2B5EF4-FFF2-40B4-BE49-F238E27FC236}">
                <a16:creationId xmlns:a16="http://schemas.microsoft.com/office/drawing/2014/main" id="{2C86325E-D73D-4C2F-AC55-00EB477A5F2D}"/>
              </a:ext>
            </a:extLst>
          </p:cNvPr>
          <p:cNvSpPr txBox="1"/>
          <p:nvPr/>
        </p:nvSpPr>
        <p:spPr>
          <a:xfrm>
            <a:off x="4632521" y="4318966"/>
            <a:ext cx="2237874" cy="338554"/>
          </a:xfrm>
          <a:prstGeom prst="rect">
            <a:avLst/>
          </a:prstGeom>
          <a:noFill/>
        </p:spPr>
        <p:txBody>
          <a:bodyPr wrap="square" lIns="0" tIns="0" rIns="0" bIns="0" rtlCol="0">
            <a:spAutoFit/>
          </a:bodyPr>
          <a:lstStyle/>
          <a:p>
            <a:pPr algn="l"/>
            <a:r>
              <a:rPr lang="da-DK" sz="2200" noProof="0" dirty="0">
                <a:solidFill>
                  <a:schemeClr val="bg1"/>
                </a:solidFill>
                <a:latin typeface="+mn-lt"/>
              </a:rPr>
              <a:t>www.vandvision.dk</a:t>
            </a:r>
          </a:p>
        </p:txBody>
      </p:sp>
    </p:spTree>
    <p:extLst>
      <p:ext uri="{BB962C8B-B14F-4D97-AF65-F5344CB8AC3E}">
        <p14:creationId xmlns:p14="http://schemas.microsoft.com/office/powerpoint/2010/main" val="724020421"/>
      </p:ext>
    </p:extLst>
  </p:cSld>
  <p:clrMapOvr>
    <a:masterClrMapping/>
  </p:clrMapOvr>
</p:sld>
</file>

<file path=ppt/theme/theme1.xml><?xml version="1.0" encoding="utf-8"?>
<a:theme xmlns:a="http://schemas.openxmlformats.org/drawingml/2006/main" name="Blank">
  <a:themeElements>
    <a:clrScheme name="DI Corporate">
      <a:dk1>
        <a:srgbClr val="000000"/>
      </a:dk1>
      <a:lt1>
        <a:srgbClr val="FFFFFF"/>
      </a:lt1>
      <a:dk2>
        <a:srgbClr val="D0D0D0"/>
      </a:dk2>
      <a:lt2>
        <a:srgbClr val="F7F7F7"/>
      </a:lt2>
      <a:accent1>
        <a:srgbClr val="0092D7"/>
      </a:accent1>
      <a:accent2>
        <a:srgbClr val="98D0EF"/>
      </a:accent2>
      <a:accent3>
        <a:srgbClr val="9B2373"/>
      </a:accent3>
      <a:accent4>
        <a:srgbClr val="E6B3D5"/>
      </a:accent4>
      <a:accent5>
        <a:srgbClr val="37B082"/>
      </a:accent5>
      <a:accent6>
        <a:srgbClr val="C3E7D9"/>
      </a:accent6>
      <a:hlink>
        <a:srgbClr val="464646"/>
      </a:hlink>
      <a:folHlink>
        <a:srgbClr val="000000"/>
      </a:folHlink>
    </a:clrScheme>
    <a:fontScheme name="Dansk Industri">
      <a:majorFont>
        <a:latin typeface="DI Serif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200" noProof="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200" noProof="0" dirty="0" err="1" smtClean="0">
            <a:latin typeface="+mn-lt"/>
          </a:defRPr>
        </a:defPPr>
      </a:lstStyle>
    </a:txDef>
  </a:objectDefaults>
  <a:extraClrSchemeLst/>
  <a:custClrLst>
    <a:custClr name="7. graf farve (DI Byg)">
      <a:srgbClr val="E1E1E1"/>
    </a:custClr>
    <a:custClr name="8. graf farve (DI Byg)">
      <a:srgbClr val="E4BFC6"/>
    </a:custClr>
    <a:custClr name="9. graf farve (DI Byg)">
      <a:srgbClr val="231E20"/>
    </a:custClr>
    <a:custClr name="10. graf farve (DI Byg)">
      <a:srgbClr val="878787"/>
    </a:custClr>
    <a:custClr name="Color has no name">
      <a:srgbClr val="FFFFFF"/>
    </a:custClr>
    <a:custClr name="7. graf farve (DI Digital)">
      <a:srgbClr val="E1E1E1"/>
    </a:custClr>
    <a:custClr name="8. graf farve (DI Digital)">
      <a:srgbClr val="FFBC93"/>
    </a:custClr>
    <a:custClr name="9. graf farve (DI Digital)">
      <a:srgbClr val="231E20"/>
    </a:custClr>
    <a:custClr name="10. graf farve (DI Digital)">
      <a:srgbClr val="878787"/>
    </a:custClr>
    <a:custClr name="Color has no name">
      <a:srgbClr val="FFFFFF"/>
    </a:custClr>
    <a:custClr name="7. graf farve (DI Energi)">
      <a:srgbClr val="E1E1E1"/>
    </a:custClr>
    <a:custClr name="8. graf farve (DI Energi)">
      <a:srgbClr val="D8EDB5"/>
    </a:custClr>
    <a:custClr name="9. graf farve (DI Energi)">
      <a:srgbClr val="231E20"/>
    </a:custClr>
    <a:custClr name="10. graf farve (DI Energi)">
      <a:srgbClr val="878787"/>
    </a:custClr>
    <a:custClr name="Color has no name">
      <a:srgbClr val="FFFFFF"/>
    </a:custClr>
    <a:custClr name="7. graf farve (DI Fødevarer)">
      <a:srgbClr val="E1E1E1"/>
    </a:custClr>
    <a:custClr name="8. graf farve (DI Fødevarer)">
      <a:srgbClr val="AFCEE3"/>
    </a:custClr>
    <a:custClr name="9. graf farve (DI Fødevarer)">
      <a:srgbClr val="231E20"/>
    </a:custClr>
    <a:custClr name="10. graf farve (DI Fødevarer)">
      <a:srgbClr val="878787"/>
    </a:custClr>
    <a:custClr name="Color has no name">
      <a:srgbClr val="FFFFFF"/>
    </a:custClr>
    <a:custClr name="7. graf farve (DI Handel)">
      <a:srgbClr val="E1E1E1"/>
    </a:custClr>
    <a:custClr name="8. graf farve (DI Handel)">
      <a:srgbClr val="F5C755"/>
    </a:custClr>
    <a:custClr name="9. graf farve (DI Handel)">
      <a:srgbClr val="231E20"/>
    </a:custClr>
    <a:custClr name="10. graf farve (DI Handel)">
      <a:srgbClr val="878787"/>
    </a:custClr>
    <a:custClr name="Color has no name">
      <a:srgbClr val="FFFFFF"/>
    </a:custClr>
    <a:custClr name="7. graf farve (DI Rådgiverne)">
      <a:srgbClr val="E1E1E1"/>
    </a:custClr>
    <a:custClr name="8. graf farve (DI Rådgiverne)">
      <a:srgbClr val="D2B9D5"/>
    </a:custClr>
    <a:custClr name="9. graf farve (DI Rådgiverne)">
      <a:srgbClr val="231E20"/>
    </a:custClr>
    <a:custClr name="10. graf farve (DI Rådgiverne)">
      <a:srgbClr val="878787"/>
    </a:custClr>
    <a:custClr name="Color has no name">
      <a:srgbClr val="FFFFFF"/>
    </a:custClr>
    <a:custClr name="7. graf farve (DI Service)">
      <a:srgbClr val="E1E1E1"/>
    </a:custClr>
    <a:custClr name="8. graf farve (DI Service)">
      <a:srgbClr val="C0E3BB"/>
    </a:custClr>
    <a:custClr name="9. graf farve (DI Service)">
      <a:srgbClr val="231E20"/>
    </a:custClr>
    <a:custClr name="10. graf farve (DI Service)">
      <a:srgbClr val="878787"/>
    </a:custClr>
    <a:custClr name="Color has no name">
      <a:srgbClr val="FFFFFF"/>
    </a:custClr>
    <a:custClr name="7. graf farve (DI Transport)">
      <a:srgbClr val="E1E1E1"/>
    </a:custClr>
    <a:custClr name="8. graf farve (DI Transport)">
      <a:srgbClr val="B4BDD6"/>
    </a:custClr>
    <a:custClr name="9. graf farve (DI Transport)">
      <a:srgbClr val="231E20"/>
    </a:custClr>
    <a:custClr name="10. graf farve (DI Transport)">
      <a:srgbClr val="878787"/>
    </a:custClr>
    <a:custClr name="Color has no name">
      <a:srgbClr val="FFFFFF"/>
    </a:custClr>
    <a:custClr name="7. graf farve Gul (DI Corporate)">
      <a:srgbClr val="F9CA7B"/>
    </a:custClr>
    <a:custClr name="8. graf farve Gul, lys (DI Corporate)">
      <a:srgbClr val="FCE4BD"/>
    </a:custClr>
    <a:custClr name="9. graf farve Grå, mellem (DI Corporate)">
      <a:srgbClr val="696969"/>
    </a:custClr>
    <a:custClr name="10. graf farve Grå, mørk(DI Corporate)">
      <a:srgbClr val="333333"/>
    </a:custClr>
  </a:custClrLst>
  <a:extLst>
    <a:ext uri="{05A4C25C-085E-4340-85A3-A5531E510DB2}">
      <thm15:themeFamily xmlns:thm15="http://schemas.microsoft.com/office/thememl/2012/main" name="DI 16-9.potx" id="{8114CD07-93AA-4ED3-A031-F8E9D29CC550}" vid="{47626EB9-3F57-4EF0-9975-767A11F80043}"/>
    </a:ext>
  </a:extLst>
</a:theme>
</file>

<file path=ppt/theme/theme2.xml><?xml version="1.0" encoding="utf-8"?>
<a:theme xmlns:a="http://schemas.openxmlformats.org/drawingml/2006/main" name="Office-tema">
  <a:themeElements>
    <a:clrScheme name="DI Corporate">
      <a:dk1>
        <a:srgbClr val="000000"/>
      </a:dk1>
      <a:lt1>
        <a:srgbClr val="FFFFFF"/>
      </a:lt1>
      <a:dk2>
        <a:srgbClr val="D0D0D0"/>
      </a:dk2>
      <a:lt2>
        <a:srgbClr val="F7F7F7"/>
      </a:lt2>
      <a:accent1>
        <a:srgbClr val="0092D7"/>
      </a:accent1>
      <a:accent2>
        <a:srgbClr val="98D0EF"/>
      </a:accent2>
      <a:accent3>
        <a:srgbClr val="9B2373"/>
      </a:accent3>
      <a:accent4>
        <a:srgbClr val="E6B3D5"/>
      </a:accent4>
      <a:accent5>
        <a:srgbClr val="37B082"/>
      </a:accent5>
      <a:accent6>
        <a:srgbClr val="C3E7D9"/>
      </a:accent6>
      <a:hlink>
        <a:srgbClr val="464646"/>
      </a:hlink>
      <a:folHlink>
        <a:srgbClr val="000000"/>
      </a:folHlink>
    </a:clrScheme>
    <a:fontScheme name="Dansk Industri">
      <a:majorFont>
        <a:latin typeface="DI Serif Office"/>
        <a:ea typeface=""/>
        <a:cs typeface=""/>
      </a:majorFont>
      <a:minorFont>
        <a:latin typeface="DI Sans Offic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7. graf farve (DI Byg)">
      <a:srgbClr val="E1E1E1"/>
    </a:custClr>
    <a:custClr name="8. graf farve (DI Byg)">
      <a:srgbClr val="E4BFC6"/>
    </a:custClr>
    <a:custClr name="9. graf farve (DI Byg)">
      <a:srgbClr val="231E20"/>
    </a:custClr>
    <a:custClr name="10. graf farve (DI Byg)">
      <a:srgbClr val="878787"/>
    </a:custClr>
    <a:custClr name="Color has no name">
      <a:srgbClr val="FFFFFF"/>
    </a:custClr>
    <a:custClr name="7. graf farve (DI Digital)">
      <a:srgbClr val="E1E1E1"/>
    </a:custClr>
    <a:custClr name="8. graf farve (DI Digital)">
      <a:srgbClr val="FFBC93"/>
    </a:custClr>
    <a:custClr name="9. graf farve (DI Digital)">
      <a:srgbClr val="231E20"/>
    </a:custClr>
    <a:custClr name="10. graf farve (DI Digital)">
      <a:srgbClr val="878787"/>
    </a:custClr>
    <a:custClr name="Color has no name">
      <a:srgbClr val="FFFFFF"/>
    </a:custClr>
    <a:custClr name="7. graf farve (DI Energi)">
      <a:srgbClr val="E1E1E1"/>
    </a:custClr>
    <a:custClr name="8. graf farve (DI Energi)">
      <a:srgbClr val="D8EDB5"/>
    </a:custClr>
    <a:custClr name="9. graf farve (DI Energi)">
      <a:srgbClr val="231E20"/>
    </a:custClr>
    <a:custClr name="10. graf farve (DI Energi)">
      <a:srgbClr val="878787"/>
    </a:custClr>
    <a:custClr name="Color has no name">
      <a:srgbClr val="FFFFFF"/>
    </a:custClr>
    <a:custClr name="7. graf farve (DI Fødevarer)">
      <a:srgbClr val="E1E1E1"/>
    </a:custClr>
    <a:custClr name="8. graf farve (DI Fødevarer)">
      <a:srgbClr val="AFCEE3"/>
    </a:custClr>
    <a:custClr name="9. graf farve (DI Fødevarer)">
      <a:srgbClr val="231E20"/>
    </a:custClr>
    <a:custClr name="10. graf farve (DI Fødevarer)">
      <a:srgbClr val="878787"/>
    </a:custClr>
    <a:custClr name="Color has no name">
      <a:srgbClr val="FFFFFF"/>
    </a:custClr>
    <a:custClr name="7. graf farve (DI Handel)">
      <a:srgbClr val="E1E1E1"/>
    </a:custClr>
    <a:custClr name="8. graf farve (DI Handel)">
      <a:srgbClr val="F5C755"/>
    </a:custClr>
    <a:custClr name="9. graf farve (DI Handel)">
      <a:srgbClr val="231E20"/>
    </a:custClr>
    <a:custClr name="10. graf farve (DI Handel)">
      <a:srgbClr val="878787"/>
    </a:custClr>
    <a:custClr name="Color has no name">
      <a:srgbClr val="FFFFFF"/>
    </a:custClr>
    <a:custClr name="7. graf farve (DI Rådgiverne)">
      <a:srgbClr val="E1E1E1"/>
    </a:custClr>
    <a:custClr name="8. graf farve (DI Rådgiverne)">
      <a:srgbClr val="D2B9D5"/>
    </a:custClr>
    <a:custClr name="9. graf farve (DI Rådgiverne)">
      <a:srgbClr val="231E20"/>
    </a:custClr>
    <a:custClr name="10. graf farve (DI Rådgiverne)">
      <a:srgbClr val="878787"/>
    </a:custClr>
    <a:custClr name="Color has no name">
      <a:srgbClr val="FFFFFF"/>
    </a:custClr>
    <a:custClr name="7. graf farve (DI Service)">
      <a:srgbClr val="E1E1E1"/>
    </a:custClr>
    <a:custClr name="8. graf farve (DI Service)">
      <a:srgbClr val="C0E3BB"/>
    </a:custClr>
    <a:custClr name="9. graf farve (DI Service)">
      <a:srgbClr val="231E20"/>
    </a:custClr>
    <a:custClr name="10. graf farve (DI Service)">
      <a:srgbClr val="878787"/>
    </a:custClr>
    <a:custClr name="Color has no name">
      <a:srgbClr val="FFFFFF"/>
    </a:custClr>
    <a:custClr name="7. graf farve (DI Transport)">
      <a:srgbClr val="E1E1E1"/>
    </a:custClr>
    <a:custClr name="8. graf farve (DI Transport)">
      <a:srgbClr val="B4BDD6"/>
    </a:custClr>
    <a:custClr name="9. graf farve (DI Transport)">
      <a:srgbClr val="231E20"/>
    </a:custClr>
    <a:custClr name="10. graf farve (DI Transport)">
      <a:srgbClr val="878787"/>
    </a:custClr>
    <a:custClr name="Color has no name">
      <a:srgbClr val="FFFFFF"/>
    </a:custClr>
    <a:custClr name="7. graf farve Gul (DI Corporate)">
      <a:srgbClr val="F9CA7B"/>
    </a:custClr>
    <a:custClr name="8. graf farve Gul, lys (DI Corporate)">
      <a:srgbClr val="FCE4BD"/>
    </a:custClr>
    <a:custClr name="9. graf farve Grå, mellem (DI Corporate)">
      <a:srgbClr val="696969"/>
    </a:custClr>
    <a:custClr name="10. graf farve Grå, mørk(DI Corporate)">
      <a:srgbClr val="33333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I Corporate">
      <a:dk1>
        <a:srgbClr val="000000"/>
      </a:dk1>
      <a:lt1>
        <a:srgbClr val="FFFFFF"/>
      </a:lt1>
      <a:dk2>
        <a:srgbClr val="D0D0D0"/>
      </a:dk2>
      <a:lt2>
        <a:srgbClr val="F7F7F7"/>
      </a:lt2>
      <a:accent1>
        <a:srgbClr val="0092D7"/>
      </a:accent1>
      <a:accent2>
        <a:srgbClr val="98D0EF"/>
      </a:accent2>
      <a:accent3>
        <a:srgbClr val="9B2373"/>
      </a:accent3>
      <a:accent4>
        <a:srgbClr val="E6B3D5"/>
      </a:accent4>
      <a:accent5>
        <a:srgbClr val="37B082"/>
      </a:accent5>
      <a:accent6>
        <a:srgbClr val="C3E7D9"/>
      </a:accent6>
      <a:hlink>
        <a:srgbClr val="464646"/>
      </a:hlink>
      <a:folHlink>
        <a:srgbClr val="000000"/>
      </a:folHlink>
    </a:clrScheme>
    <a:fontScheme name="Dansk Industri">
      <a:majorFont>
        <a:latin typeface="DI Serif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7. graf farve (DI Byg)">
      <a:srgbClr val="E1E1E1"/>
    </a:custClr>
    <a:custClr name="8. graf farve (DI Byg)">
      <a:srgbClr val="E4BFC6"/>
    </a:custClr>
    <a:custClr name="9. graf farve (DI Byg)">
      <a:srgbClr val="231E20"/>
    </a:custClr>
    <a:custClr name="10. graf farve (DI Byg)">
      <a:srgbClr val="878787"/>
    </a:custClr>
    <a:custClr name="Color has no name">
      <a:srgbClr val="FFFFFF"/>
    </a:custClr>
    <a:custClr name="7. graf farve (DI Digital)">
      <a:srgbClr val="E1E1E1"/>
    </a:custClr>
    <a:custClr name="8. graf farve (DI Digital)">
      <a:srgbClr val="FFBC93"/>
    </a:custClr>
    <a:custClr name="9. graf farve (DI Digital)">
      <a:srgbClr val="231E20"/>
    </a:custClr>
    <a:custClr name="10. graf farve (DI Digital)">
      <a:srgbClr val="878787"/>
    </a:custClr>
    <a:custClr name="Color has no name">
      <a:srgbClr val="FFFFFF"/>
    </a:custClr>
    <a:custClr name="7. graf farve (DI Energi)">
      <a:srgbClr val="E1E1E1"/>
    </a:custClr>
    <a:custClr name="8. graf farve (DI Energi)">
      <a:srgbClr val="D8EDB5"/>
    </a:custClr>
    <a:custClr name="9. graf farve (DI Energi)">
      <a:srgbClr val="231E20"/>
    </a:custClr>
    <a:custClr name="10. graf farve (DI Energi)">
      <a:srgbClr val="878787"/>
    </a:custClr>
    <a:custClr name="Color has no name">
      <a:srgbClr val="FFFFFF"/>
    </a:custClr>
    <a:custClr name="7. graf farve (DI Fødevarer)">
      <a:srgbClr val="E1E1E1"/>
    </a:custClr>
    <a:custClr name="8. graf farve (DI Fødevarer)">
      <a:srgbClr val="AFCEE3"/>
    </a:custClr>
    <a:custClr name="9. graf farve (DI Fødevarer)">
      <a:srgbClr val="231E20"/>
    </a:custClr>
    <a:custClr name="10. graf farve (DI Fødevarer)">
      <a:srgbClr val="878787"/>
    </a:custClr>
    <a:custClr name="Color has no name">
      <a:srgbClr val="FFFFFF"/>
    </a:custClr>
    <a:custClr name="7. graf farve (DI Handel)">
      <a:srgbClr val="E1E1E1"/>
    </a:custClr>
    <a:custClr name="8. graf farve (DI Handel)">
      <a:srgbClr val="F5C755"/>
    </a:custClr>
    <a:custClr name="9. graf farve (DI Handel)">
      <a:srgbClr val="231E20"/>
    </a:custClr>
    <a:custClr name="10. graf farve (DI Handel)">
      <a:srgbClr val="878787"/>
    </a:custClr>
    <a:custClr name="Color has no name">
      <a:srgbClr val="FFFFFF"/>
    </a:custClr>
    <a:custClr name="7. graf farve (DI Rådgiverne)">
      <a:srgbClr val="E1E1E1"/>
    </a:custClr>
    <a:custClr name="8. graf farve (DI Rådgiverne)">
      <a:srgbClr val="D2B9D5"/>
    </a:custClr>
    <a:custClr name="9. graf farve (DI Rådgiverne)">
      <a:srgbClr val="231E20"/>
    </a:custClr>
    <a:custClr name="10. graf farve (DI Rådgiverne)">
      <a:srgbClr val="878787"/>
    </a:custClr>
    <a:custClr name="Color has no name">
      <a:srgbClr val="FFFFFF"/>
    </a:custClr>
    <a:custClr name="7. graf farve (DI Service)">
      <a:srgbClr val="E1E1E1"/>
    </a:custClr>
    <a:custClr name="8. graf farve (DI Service)">
      <a:srgbClr val="C0E3BB"/>
    </a:custClr>
    <a:custClr name="9. graf farve (DI Service)">
      <a:srgbClr val="231E20"/>
    </a:custClr>
    <a:custClr name="10. graf farve (DI Service)">
      <a:srgbClr val="878787"/>
    </a:custClr>
    <a:custClr name="Color has no name">
      <a:srgbClr val="FFFFFF"/>
    </a:custClr>
    <a:custClr name="7. graf farve (DI Transport)">
      <a:srgbClr val="E1E1E1"/>
    </a:custClr>
    <a:custClr name="8. graf farve (DI Transport)">
      <a:srgbClr val="B4BDD6"/>
    </a:custClr>
    <a:custClr name="9. graf farve (DI Transport)">
      <a:srgbClr val="231E20"/>
    </a:custClr>
    <a:custClr name="10. graf farve (DI Transport)">
      <a:srgbClr val="878787"/>
    </a:custClr>
    <a:custClr name="Color has no name">
      <a:srgbClr val="FFFFFF"/>
    </a:custClr>
    <a:custClr name="7. graf farve Gul (DI Corporate)">
      <a:srgbClr val="F9CA7B"/>
    </a:custClr>
    <a:custClr name="8. graf farve Gul, lys (DI Corporate)">
      <a:srgbClr val="FCE4BD"/>
    </a:custClr>
    <a:custClr name="9. graf farve Grå, mellem (DI Corporate)">
      <a:srgbClr val="696969"/>
    </a:custClr>
    <a:custClr name="10. graf farve Grå, mørk(DI Corporate)">
      <a:srgbClr val="33333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6808954515915690","enableDocumentContentUpdater":true,"version":"1.3"}]]></TemplafySlideTemplate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documentContentValidatorConfiguration":{"enableDocumentContentValidator":false,"documentContentValidatorVersion":0},"elementsMetadata":[],"slideId":"636808954515915690","enableDocumentContentUpdater":true,"version":"1.3"}]]></TemplafySlideTemplateConfiguration>
</file>

<file path=customXml/item14.xml><?xml version="1.0" encoding="utf-8"?>
<TemplafySlideFormConfiguration><![CDATA[{"formFields":[],"formDataEntries":[]}]]></TemplafySlideFormConfiguration>
</file>

<file path=customXml/item15.xml><?xml version="1.0" encoding="utf-8"?>
<TemplafySlideTemplateConfiguration><![CDATA[{"documentContentValidatorConfiguration":{"enableDocumentContentValidator":false,"documentContentValidatorVersion":0},"elementsMetadata":[],"slideId":"636808954516071939","enableDocumentContentUpdater":true,"version":"1.3"}]]></TemplafySlideTemplateConfiguration>
</file>

<file path=customXml/item16.xml><?xml version="1.0" encoding="utf-8"?>
<TemplafySlideTemplateConfiguration><![CDATA[{"documentContentValidatorConfiguration":{"enableDocumentContentValidator":false,"documentContentValidatorVersion":0},"elementsMetadata":[],"slideId":"636808954516071939","enableDocumentContentUpdater":true,"version":"1.3"}]]></TemplafySlideTemplateConfiguration>
</file>

<file path=customXml/item17.xml><?xml version="1.0" encoding="utf-8"?>
<TemplafyFormConfiguration><![CDATA[{"formFields":[{"required":true,"type":"datePicker","name":"Date","label":"Date","helpTexts":{"prefix":"","postfix":""},"spacing":{},"fullyQualifiedName":"Date"}],"formDataEntries":[{"name":"Date","value":"ZEahSdAhXdu6lVc+38SHHQ=="}]}]]></TemplafyFormConfiguration>
</file>

<file path=customXml/item18.xml><?xml version="1.0" encoding="utf-8"?>
<p:properties xmlns:p="http://schemas.microsoft.com/office/2006/metadata/properties" xmlns:xsi="http://www.w3.org/2001/XMLSchema-instance" xmlns:pc="http://schemas.microsoft.com/office/infopath/2007/PartnerControls">
  <documentManagement/>
</p:properties>
</file>

<file path=customXml/item19.xml><?xml version="1.0" encoding="utf-8"?>
<ct:contentTypeSchema xmlns:ct="http://schemas.microsoft.com/office/2006/metadata/contentType" xmlns:ma="http://schemas.microsoft.com/office/2006/metadata/properties/metaAttributes" ct:_="" ma:_="" ma:contentTypeName="Document" ma:contentTypeID="0x010100E2C85440979ADE49AB73DA583BC3C996" ma:contentTypeVersion="10" ma:contentTypeDescription="Create a new document." ma:contentTypeScope="" ma:versionID="e268f893dbe8996d34e4a85cb321261f">
  <xsd:schema xmlns:xsd="http://www.w3.org/2001/XMLSchema" xmlns:xs="http://www.w3.org/2001/XMLSchema" xmlns:p="http://schemas.microsoft.com/office/2006/metadata/properties" xmlns:ns3="537b78bf-b266-4ec9-8701-7afabdfcead7" targetNamespace="http://schemas.microsoft.com/office/2006/metadata/properties" ma:root="true" ma:fieldsID="0091210677e850c9437df047df880040" ns3:_="">
    <xsd:import namespace="537b78bf-b266-4ec9-8701-7afabdfcea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b78bf-b266-4ec9-8701-7afabdfcea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FormConfiguration><![CDATA[{"formFields":[],"formDataEntries":[]}]]></TemplafySlideFormConfiguration>
</file>

<file path=customXml/item20.xml><?xml version="1.0" encoding="utf-8"?>
<TemplafySlideTemplateConfiguration><![CDATA[{"documentContentValidatorConfiguration":{"enableDocumentContentValidator":false,"documentContentValidatorVersion":0},"elementsMetadata":[],"slideId":"636808954516071939","enableDocumentContentUpdater":true,"version":"1.3"}]]></TemplafySlideTemplateConfiguration>
</file>

<file path=customXml/item21.xml><?xml version="1.0" encoding="utf-8"?>
<?mso-contentType ?>
<FormTemplates xmlns="http://schemas.microsoft.com/sharepoint/v3/contenttype/forms">
  <Display>DocumentLibraryForm</Display>
  <Edit>DocumentLibraryForm</Edit>
  <New>DocumentLibraryForm</New>
</FormTemplates>
</file>

<file path=customXml/item22.xml><?xml version="1.0" encoding="utf-8"?>
<TemplafySlideFormConfiguration><![CDATA[{"formFields":[],"formDataEntries":[]}]]></TemplafySlideFormConfiguration>
</file>

<file path=customXml/item23.xml><?xml version="1.0" encoding="utf-8"?>
<TemplafySlideTemplateConfiguration><![CDATA[{"elementsMetadata":[],"enableDocumentContentUpdater":true,"documentContentValidatorConfiguration":{"enableDocumentContentValidator":false,"documentContentValidatorVersion":0},"slideId":"636808954514509420","version":"1.3"}]]></TemplafySlideTemplateConfiguration>
</file>

<file path=customXml/item24.xml><?xml version="1.0" encoding="utf-8"?>
<TemplafySlideTemplateConfiguration><![CDATA[{"elementsMetadata":[],"enableDocumentContentUpdater":true,"documentContentValidatorConfiguration":{"enableDocumentContentValidator":false,"documentContentValidatorVersion":0},"slideId":"636808954515915691","version":"1.3"}]]></TemplafySlideTemplateConfiguration>
</file>

<file path=customXml/item25.xml><?xml version="1.0" encoding="utf-8"?>
<TemplafySlideTemplateConfiguration><![CDATA[{"documentContentValidatorConfiguration":{"enableDocumentContentValidator":false,"documentContentValidatorVersion":0},"elementsMetadata":[],"slideId":"636808954516071939","enableDocumentContentUpdater":true,"version":"1.3"}]]></TemplafySlideTemplateConfiguration>
</file>

<file path=customXml/item26.xml><?xml version="1.0" encoding="utf-8"?>
<TemplafySlideFormConfiguration><![CDATA[{"formFields":[],"formDataEntries":[]}]]></TemplafySlideFormConfiguration>
</file>

<file path=customXml/item27.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6808954516071939","enableDocumentContentUpdater":true,"version":"1.3"}]]></TemplafySlideTemplateConfiguration>
</file>

<file path=customXml/item7.xml><?xml version="1.0" encoding="utf-8"?>
<TemplafySlideTemplateConfiguration><![CDATA[{"documentContentValidatorConfiguration":{"enableDocumentContentValidator":false,"documentContentValidatorVersion":0},"elementsMetadata":[],"slideId":"637124283980092953","enableDocumentContentUpdater":true,"version":"1.3"}]]></TemplafySlideTemplateConfiguration>
</file>

<file path=customXml/item8.xml><?xml version="1.0" encoding="utf-8"?>
<TemplafySlideTemplateConfiguration><![CDATA[{"documentContentValidatorConfiguration":{"enableDocumentContentValidator":false,"documentContentValidatorVersion":0},"elementsMetadata":[],"slideId":"636808954516071939","enableDocumentContentUpdater":true,"version":"1.3"}]]></TemplafySlideTemplateConfiguration>
</file>

<file path=customXml/item9.xml><?xml version="1.0" encoding="utf-8"?>
<TemplafyTemplateConfiguration><![CDATA[{"elementsMetadata":[{"type":"shape","id":"70fe31c0-6ed9-4952-8724-8afe03d810a2","elementConfiguration":{"inheritDimensions":"inheritNone","width":"12.61 cm","height":"1.98 cm","binding":"UserProfile.LogoSelection.LogoStandard_{{DocumentLanguage}}","disableUpdates":false,"type":"image"}},{"type":"shape","id":"c83006f1-fa64-44d9-9412-fba42cb29b51","elementConfiguration":{"inheritDimensions":"inheritNone","width":"12.61 cm","height":"1.98 cm","binding":"UserProfile.LogoSelection.LogoStandardNeg_{{DocumentLanguage}}","disableUpdates":false,"type":"image"}},{"type":"shape","id":"60f31f0b-956e-4271-a64b-ffb7ca9e36a1","elementConfiguration":{"inheritDimensions":"inheritNone","width":"12.61 cm","height":"1.98 cm","binding":"UserProfile.LogoSelection.LogoStandardNeg_{{DocumentLanguage}}","disableUpdates":false,"type":"image"}},{"type":"shape","id":"db6f030a-9b95-480d-b713-dc4ecc9ed361","elementConfiguration":{"binding":"UserProfile.Name","disableUpdates":false,"type":"text"}},{"type":"shape","id":"5c390d70-db9a-44b4-85e7-08dcf16e9f14","elementConfiguration":{"binding":"UserProfile.Title","disableUpdates":false,"type":"text"}},{"type":"shape","id":"80043935-e5cf-483b-905b-d72f4c4fcaaf","elementConfiguration":{"format":"{{DateFormats.GeneralDate}}","binding":"Form.Date","disableUpdates":false,"type":"date"}},{"type":"shape","id":"7d7c1f3b-7cde-4f43-907b-29ccf717d021","elementConfiguration":{"inheritDimensions":"inheritNone","width":"12.61 cm","height":"1.98 cm","binding":"UserProfile.LogoSelection.LogoColor_{{DocumentLanguage}}","disableUpdates":false,"type":"image"}},{"type":"shape","id":"1c029ada-e2c3-485c-9539-5792fa995ef9","elementConfiguration":{"inheritDimensions":"inheritNone","width":"12.61 cm","height":"1.98 cm","binding":"UserProfile.LogoSelection.LogoStandard_{{DocumentLanguage}}","disableUpdates":false,"type":"image"}},{"type":"shape","id":"d2dc3e40-4da5-490e-a9c7-5a8c5e9d9e82","elementConfiguration":{"inheritDimensions":"inheritNone","width":"12.61 cm","height":"1.98 cm","binding":"UserProfile.LogoSelection.LogoStandardNeg_{{DocumentLanguage}}","disableUpdates":false,"type":"image"}},{"type":"shape","id":"c047c498-7d1b-4f96-bf04-49974674680b","elementConfiguration":{"binding":"UserProfile.Name","disableUpdates":false,"type":"text"}},{"type":"shape","id":"95256b1b-e586-4bfe-a8be-c692baf2ad0f","elementConfiguration":{"binding":"UserProfile.Title","disableUpdates":false,"type":"text"}},{"type":"shape","id":"29aa53c6-2809-486c-876f-dba54cf4a3d7","elementConfiguration":{"format":"{{DateFormats.GeneralDate}}","binding":"Form.Date","disableUpdates":false,"type":"date"}},{"type":"shape","id":"feb94a37-6d69-4034-a622-4aecf4e3ab8c","elementConfiguration":{"inheritDimensions":"inheritNone","width":"12.61 cm","height":"1.98 cm","binding":"UserProfile.LogoSelection.LogoNeg_{{DocumentLanguage}}","disableUpdates":false,"type":"image"}},{"type":"shape","id":"9316b097-ec61-41d5-9611-f55edd67276b","elementConfiguration":{"binding":"UserProfile.Name","disableUpdates":false,"type":"text"}},{"type":"shape","id":"a43e08ab-9292-4013-a922-f7b62df34da6","elementConfiguration":{"binding":"UserProfile.Title","disableUpdates":false,"type":"text"}},{"type":"shape","id":"dd394b7d-be01-4111-9dff-b7e2f177aa60","elementConfiguration":{"format":"{{DateFormats.GeneralDate}}","binding":"Form.Date","disableUpdates":false,"type":"date"}},{"type":"shape","id":"62403544-c57a-4229-bf6f-07795a3dc16d","elementConfiguration":{"inheritDimensions":"inheritNone","width":"12.61 cm","height":"1.98 cm","binding":"UserProfile.LogoSelection.LogoColor_{{DocumentLanguage}}","disableUpdates":false,"type":"image"}},{"type":"shape","id":"d4ec4f67-0c69-4f56-8781-08f222350515","elementConfiguration":{"inheritDimensions":"inheritNone","width":"16.52 cm","height":"19.05 cm","binding":"UserProfile.LogoSelection.LogoElement_{{DocumentLanguage}}","disableUpdates":false,"type":"image"}},{"type":"shape","id":"b437757e-3c88-4dc6-ae4c-f047961785d4","elementConfiguration":{"inheritDimensions":"inheritNone","width":"12.61 cm","height":"1.98 cm","binding":"UserProfile.LogoSelection.LogoStandard_{{DocumentLanguage}}","disableUpdates":false,"type":"image"}},{"type":"shape","id":"665614a8-7500-4546-afa9-c4c23452a2ca","elementConfiguration":{"inheritDimensions":"inheritNone","width":"12.61 cm","height":"1.98 cm","binding":"UserProfile.LogoSelection.LogoStandardNeg_{{DocumentLanguage}}","disableUpdates":false,"type":"image"}},{"type":"shape","id":"27720a1f-70c6-4c5c-a35d-135a632dc2b7","elementConfiguration":{"inheritDimensions":"inheritNone","width":"12.61 cm","height":"1.98 cm","binding":"UserProfile.LogoSelection.LogoStandardNeg_{{DocumentLanguage}}","disableUpdates":false,"type":"image"}},{"type":"shape","id":"91fa9754-0d12-436d-b4b8-5b0815a67d37","elementConfiguration":{"inheritDimensions":"inheritNone","width":"16.52 cm","height":"19.05 cm","binding":"UserProfile.LogoSelection.LogoElement_{{DocumentLanguage}}","disableUpdates":false,"type":"image"}},{"type":"shape","id":"52ee2ddb-1f6d-4288-8576-69c056495ba8","elementConfiguration":{"inheritDimensions":"inheritNone","width":"12.61 cm","height":"1.98 cm","binding":"UserProfile.LogoSelection.LogoStandard_{{DocumentLanguage}}","disableUpdates":false,"type":"image"}},{"type":"shape","id":"b5203074-fa47-4abe-a02b-ef231f19a72d","elementConfiguration":{"inheritDimensions":"inheritNone","width":"12.61 cm","height":"1.98 cm","binding":"UserProfile.LogoSelection.LogoCitatA_{{DocumentLanguage}}","disableUpdates":false,"type":"image"}},{"type":"shape","id":"64a35af1-349f-4989-81a2-be542441d3d1","elementConfiguration":{"inheritDimensions":"inheritNone","width":"12.61 cm","height":"1.98 cm","binding":"UserProfile.LogoSelection.LogoStandardNeg_{{DocumentLanguage}}","disableUpdates":false,"type":"image"}}],"transformationConfigurations":[{"colorTheme":"{{UserProfile.Office.ThemeColor}}","originalColorThemeXml":"<a:clrScheme name=\"DI Corporate\" xmlns:a=\"http://schemas.openxmlformats.org/drawingml/2006/main\"><a:dk1><a:srgbClr val=\"000000\" /></a:dk1><a:lt1><a:srgbClr val=\"FFFFFF\" /></a:lt1><a:dk2><a:srgbClr val=\"D0D0D0\" /></a:dk2><a:lt2><a:srgbClr val=\"F7F7F7\" /></a:lt2><a:accent1><a:srgbClr val=\"0092D7\" /></a:accent1><a:accent2><a:srgbClr val=\"98D0EF\" /></a:accent2><a:accent3><a:srgbClr val=\"9B2373\" /></a:accent3><a:accent4><a:srgbClr val=\"E6B3D5\" /></a:accent4><a:accent5><a:srgbClr val=\"37B082\" /></a:accent5><a:accent6><a:srgbClr val=\"C3E7D9\" /></a:accent6><a:hlink><a:srgbClr val=\"464646\" /></a:hlink><a:folHlink><a:srgbClr val=\"000000\" /></a:folHlink></a:clrScheme>","disableUpdates":false,"type":"colorTheme"}],"templateName":"Dansk Industri skabelon","templateDescription":"","enableDocumentContentUpdater":true,"version":"1.3"}]]></TemplafyTemplateConfiguration>
</file>

<file path=customXml/itemProps1.xml><?xml version="1.0" encoding="utf-8"?>
<ds:datastoreItem xmlns:ds="http://schemas.openxmlformats.org/officeDocument/2006/customXml" ds:itemID="{B23B1C12-DE5F-44CC-B733-CEAC73C5727D}">
  <ds:schemaRefs/>
</ds:datastoreItem>
</file>

<file path=customXml/itemProps10.xml><?xml version="1.0" encoding="utf-8"?>
<ds:datastoreItem xmlns:ds="http://schemas.openxmlformats.org/officeDocument/2006/customXml" ds:itemID="{F2E46DD9-D894-4E6E-AB99-77EE0A951280}">
  <ds:schemaRefs/>
</ds:datastoreItem>
</file>

<file path=customXml/itemProps11.xml><?xml version="1.0" encoding="utf-8"?>
<ds:datastoreItem xmlns:ds="http://schemas.openxmlformats.org/officeDocument/2006/customXml" ds:itemID="{C550A66E-BED0-4B8E-8B04-B56053D44FE4}">
  <ds:schemaRefs/>
</ds:datastoreItem>
</file>

<file path=customXml/itemProps12.xml><?xml version="1.0" encoding="utf-8"?>
<ds:datastoreItem xmlns:ds="http://schemas.openxmlformats.org/officeDocument/2006/customXml" ds:itemID="{7F79B3E7-4495-4BEF-A9B1-B4D5A08F663E}">
  <ds:schemaRefs/>
</ds:datastoreItem>
</file>

<file path=customXml/itemProps13.xml><?xml version="1.0" encoding="utf-8"?>
<ds:datastoreItem xmlns:ds="http://schemas.openxmlformats.org/officeDocument/2006/customXml" ds:itemID="{E9491815-D6F2-4AF8-8140-13376DFE8338}">
  <ds:schemaRefs/>
</ds:datastoreItem>
</file>

<file path=customXml/itemProps14.xml><?xml version="1.0" encoding="utf-8"?>
<ds:datastoreItem xmlns:ds="http://schemas.openxmlformats.org/officeDocument/2006/customXml" ds:itemID="{61531FEB-C1DC-4B67-B0C4-5473EDC03597}">
  <ds:schemaRefs/>
</ds:datastoreItem>
</file>

<file path=customXml/itemProps15.xml><?xml version="1.0" encoding="utf-8"?>
<ds:datastoreItem xmlns:ds="http://schemas.openxmlformats.org/officeDocument/2006/customXml" ds:itemID="{A9238E00-5D1D-4D86-BE17-21F20587AE30}">
  <ds:schemaRefs/>
</ds:datastoreItem>
</file>

<file path=customXml/itemProps16.xml><?xml version="1.0" encoding="utf-8"?>
<ds:datastoreItem xmlns:ds="http://schemas.openxmlformats.org/officeDocument/2006/customXml" ds:itemID="{7A555A23-55D4-469B-907A-B79D0766AFBE}">
  <ds:schemaRefs/>
</ds:datastoreItem>
</file>

<file path=customXml/itemProps17.xml><?xml version="1.0" encoding="utf-8"?>
<ds:datastoreItem xmlns:ds="http://schemas.openxmlformats.org/officeDocument/2006/customXml" ds:itemID="{1EF4E55D-2482-4D1C-9EAE-C845FBA1F98A}">
  <ds:schemaRefs/>
</ds:datastoreItem>
</file>

<file path=customXml/itemProps18.xml><?xml version="1.0" encoding="utf-8"?>
<ds:datastoreItem xmlns:ds="http://schemas.openxmlformats.org/officeDocument/2006/customXml" ds:itemID="{18E7DB9B-A123-4DF1-8CDB-91A727EE1788}">
  <ds:schemaRefs>
    <ds:schemaRef ds:uri="http://schemas.microsoft.com/office/2006/metadata/properties"/>
    <ds:schemaRef ds:uri="http://schemas.microsoft.com/office/infopath/2007/PartnerControls"/>
  </ds:schemaRefs>
</ds:datastoreItem>
</file>

<file path=customXml/itemProps19.xml><?xml version="1.0" encoding="utf-8"?>
<ds:datastoreItem xmlns:ds="http://schemas.openxmlformats.org/officeDocument/2006/customXml" ds:itemID="{5FACFEEB-360A-4494-9B8E-E282D1DD4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b78bf-b266-4ec9-8701-7afabdfce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AD31FF-0DC6-4A0D-9ABA-933FF5DF0831}">
  <ds:schemaRefs/>
</ds:datastoreItem>
</file>

<file path=customXml/itemProps20.xml><?xml version="1.0" encoding="utf-8"?>
<ds:datastoreItem xmlns:ds="http://schemas.openxmlformats.org/officeDocument/2006/customXml" ds:itemID="{D623A00F-F1E5-488E-8EEC-1F2419D965B5}">
  <ds:schemaRefs/>
</ds:datastoreItem>
</file>

<file path=customXml/itemProps21.xml><?xml version="1.0" encoding="utf-8"?>
<ds:datastoreItem xmlns:ds="http://schemas.openxmlformats.org/officeDocument/2006/customXml" ds:itemID="{C0EE1AAB-E669-498D-97AC-E18A17F99D11}">
  <ds:schemaRefs>
    <ds:schemaRef ds:uri="http://schemas.microsoft.com/sharepoint/v3/contenttype/forms"/>
  </ds:schemaRefs>
</ds:datastoreItem>
</file>

<file path=customXml/itemProps22.xml><?xml version="1.0" encoding="utf-8"?>
<ds:datastoreItem xmlns:ds="http://schemas.openxmlformats.org/officeDocument/2006/customXml" ds:itemID="{41BA1C18-A36F-4729-B9C1-414681A9432C}">
  <ds:schemaRefs/>
</ds:datastoreItem>
</file>

<file path=customXml/itemProps23.xml><?xml version="1.0" encoding="utf-8"?>
<ds:datastoreItem xmlns:ds="http://schemas.openxmlformats.org/officeDocument/2006/customXml" ds:itemID="{46D4138A-B0F6-48FA-8CCF-126A21808185}">
  <ds:schemaRefs/>
</ds:datastoreItem>
</file>

<file path=customXml/itemProps24.xml><?xml version="1.0" encoding="utf-8"?>
<ds:datastoreItem xmlns:ds="http://schemas.openxmlformats.org/officeDocument/2006/customXml" ds:itemID="{3A10A9C3-7F93-4662-AB01-59E7717416FE}">
  <ds:schemaRefs/>
</ds:datastoreItem>
</file>

<file path=customXml/itemProps25.xml><?xml version="1.0" encoding="utf-8"?>
<ds:datastoreItem xmlns:ds="http://schemas.openxmlformats.org/officeDocument/2006/customXml" ds:itemID="{BAADD0F1-A3EA-4B44-AC01-ABCCC66DAF16}">
  <ds:schemaRefs/>
</ds:datastoreItem>
</file>

<file path=customXml/itemProps26.xml><?xml version="1.0" encoding="utf-8"?>
<ds:datastoreItem xmlns:ds="http://schemas.openxmlformats.org/officeDocument/2006/customXml" ds:itemID="{97C87EAA-1A5F-47EE-AA46-70F58559CA3B}">
  <ds:schemaRefs/>
</ds:datastoreItem>
</file>

<file path=customXml/itemProps27.xml><?xml version="1.0" encoding="utf-8"?>
<ds:datastoreItem xmlns:ds="http://schemas.openxmlformats.org/officeDocument/2006/customXml" ds:itemID="{81192D7E-00A3-475D-B7A1-0FA380FFDF94}">
  <ds:schemaRefs/>
</ds:datastoreItem>
</file>

<file path=customXml/itemProps3.xml><?xml version="1.0" encoding="utf-8"?>
<ds:datastoreItem xmlns:ds="http://schemas.openxmlformats.org/officeDocument/2006/customXml" ds:itemID="{E5E67B77-B6DE-43FA-8FD5-32CA6A3C3CFF}">
  <ds:schemaRefs/>
</ds:datastoreItem>
</file>

<file path=customXml/itemProps4.xml><?xml version="1.0" encoding="utf-8"?>
<ds:datastoreItem xmlns:ds="http://schemas.openxmlformats.org/officeDocument/2006/customXml" ds:itemID="{F5C83AF3-AC42-4C2B-AFB0-56D24B261FCA}">
  <ds:schemaRefs/>
</ds:datastoreItem>
</file>

<file path=customXml/itemProps5.xml><?xml version="1.0" encoding="utf-8"?>
<ds:datastoreItem xmlns:ds="http://schemas.openxmlformats.org/officeDocument/2006/customXml" ds:itemID="{E2270BB7-6951-4145-A709-84BC48A06248}">
  <ds:schemaRefs/>
</ds:datastoreItem>
</file>

<file path=customXml/itemProps6.xml><?xml version="1.0" encoding="utf-8"?>
<ds:datastoreItem xmlns:ds="http://schemas.openxmlformats.org/officeDocument/2006/customXml" ds:itemID="{71344B33-F68A-4FFD-86EF-51F1D3EC5F31}">
  <ds:schemaRefs/>
</ds:datastoreItem>
</file>

<file path=customXml/itemProps7.xml><?xml version="1.0" encoding="utf-8"?>
<ds:datastoreItem xmlns:ds="http://schemas.openxmlformats.org/officeDocument/2006/customXml" ds:itemID="{2FB1F1CB-F3D1-4EFE-94D0-9D7151F8FAD5}">
  <ds:schemaRefs/>
</ds:datastoreItem>
</file>

<file path=customXml/itemProps8.xml><?xml version="1.0" encoding="utf-8"?>
<ds:datastoreItem xmlns:ds="http://schemas.openxmlformats.org/officeDocument/2006/customXml" ds:itemID="{D6B0F580-5249-4FBB-A35C-21484458E86D}">
  <ds:schemaRefs/>
</ds:datastoreItem>
</file>

<file path=customXml/itemProps9.xml><?xml version="1.0" encoding="utf-8"?>
<ds:datastoreItem xmlns:ds="http://schemas.openxmlformats.org/officeDocument/2006/customXml" ds:itemID="{291500AC-E39E-4F40-A6DB-F6A71073DF96}">
  <ds:schemaRefs/>
</ds:datastoreItem>
</file>

<file path=docProps/app.xml><?xml version="1.0" encoding="utf-8"?>
<Properties xmlns="http://schemas.openxmlformats.org/officeDocument/2006/extended-properties" xmlns:vt="http://schemas.openxmlformats.org/officeDocument/2006/docPropsVTypes">
  <Template/>
  <TotalTime>3427</TotalTime>
  <Words>685</Words>
  <Application>Microsoft Office PowerPoint</Application>
  <PresentationFormat>Widescreen</PresentationFormat>
  <Paragraphs>50</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DI Serif Office</vt:lpstr>
      <vt:lpstr>DI Sans Office</vt:lpstr>
      <vt:lpstr>Arial</vt:lpstr>
      <vt:lpstr>DI Sans Office Black</vt:lpstr>
      <vt:lpstr>Blank</vt:lpstr>
      <vt:lpstr>Fakta om styrkepositioner samt innovation og eksport af vandteknologier</vt:lpstr>
      <vt:lpstr>Globale udfordringer i 2021</vt:lpstr>
      <vt:lpstr>Eksporten af dansk vandteknologi i tal </vt:lpstr>
      <vt:lpstr>Vandvisionens målsætninger og fremskrivning</vt:lpstr>
      <vt:lpstr>Danmark er førende i verden inden for vandteknologi </vt:lpstr>
      <vt:lpstr>Dansk eksport af vandteknologi fordelt på varetyper </vt:lpstr>
      <vt:lpstr>De danske styrkepositioner inden for vandteknologier </vt:lpstr>
      <vt:lpstr>Ansættelser i dansk vandteknologi</vt:lpstr>
      <vt:lpstr>     </vt:lpstr>
    </vt:vector>
  </TitlesOfParts>
  <Company>Dansk Industri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Dansk Industri</dc:creator>
  <cp:lastModifiedBy>Emil Bødker Pedersen</cp:lastModifiedBy>
  <cp:revision>156</cp:revision>
  <dcterms:created xsi:type="dcterms:W3CDTF">2017-10-16T06:12:41Z</dcterms:created>
  <dcterms:modified xsi:type="dcterms:W3CDTF">2021-01-22T13:08:31Z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2019-12-20T08:46:35.6282428Z</vt:lpwstr>
  </property>
  <property fmtid="{D5CDD505-2E9C-101B-9397-08002B2CF9AE}" pid="4" name="TemplafyTenantId">
    <vt:lpwstr>danskindustri</vt:lpwstr>
  </property>
  <property fmtid="{D5CDD505-2E9C-101B-9397-08002B2CF9AE}" pid="5" name="TemplafyTemplateId">
    <vt:lpwstr>636808954502867055</vt:lpwstr>
  </property>
  <property fmtid="{D5CDD505-2E9C-101B-9397-08002B2CF9AE}" pid="6" name="TemplafyUserProfileId">
    <vt:lpwstr>637152919519661646</vt:lpwstr>
  </property>
  <property fmtid="{D5CDD505-2E9C-101B-9397-08002B2CF9AE}" pid="7" name="TemplafyLanguageCode">
    <vt:lpwstr>da-DK</vt:lpwstr>
  </property>
  <property fmtid="{D5CDD505-2E9C-101B-9397-08002B2CF9AE}" pid="8" name="ContentTypeId">
    <vt:lpwstr>0x010100E2C85440979ADE49AB73DA583BC3C996</vt:lpwstr>
  </property>
  <property fmtid="{D5CDD505-2E9C-101B-9397-08002B2CF9AE}" pid="9" name="Emneord">
    <vt:lpwstr>157;#VAND|ddd8dcd6-98ca-48a4-b6af-8676611290ab;#158;#MILJØ|1b4b43ef-3703-487a-b953-ee1487759beb;#159;#MILJØPOLITIK|daef48ff-9b70-480b-8749-09bb35aec51e</vt:lpwstr>
  </property>
  <property fmtid="{D5CDD505-2E9C-101B-9397-08002B2CF9AE}" pid="10" name="Område">
    <vt:lpwstr/>
  </property>
  <property fmtid="{D5CDD505-2E9C-101B-9397-08002B2CF9AE}" pid="11" name="CCMSystem">
    <vt:lpwstr> </vt:lpwstr>
  </property>
  <property fmtid="{D5CDD505-2E9C-101B-9397-08002B2CF9AE}" pid="12" name="Department">
    <vt:lpwstr>416;#Support Politik og uddannelse|331226e2-1144-40f5-9c60-53609ff6b233</vt:lpwstr>
  </property>
  <property fmtid="{D5CDD505-2E9C-101B-9397-08002B2CF9AE}" pid="13" name="Dokumenttype">
    <vt:lpwstr/>
  </property>
  <property fmtid="{D5CDD505-2E9C-101B-9397-08002B2CF9AE}" pid="14" name="CCMOneDriveID">
    <vt:lpwstr/>
  </property>
  <property fmtid="{D5CDD505-2E9C-101B-9397-08002B2CF9AE}" pid="15" name="CCMOneDriveOwnerID">
    <vt:lpwstr/>
  </property>
  <property fmtid="{D5CDD505-2E9C-101B-9397-08002B2CF9AE}" pid="16" name="CCMOneDriveItemID">
    <vt:lpwstr/>
  </property>
  <property fmtid="{D5CDD505-2E9C-101B-9397-08002B2CF9AE}" pid="17" name="CCMIsSharedOnOneDrive">
    <vt:bool>false</vt:bool>
  </property>
  <property fmtid="{D5CDD505-2E9C-101B-9397-08002B2CF9AE}" pid="18" name="CCMEventContext">
    <vt:lpwstr>305ac6ec-f8a5-4f46-8d5e-a6e06c58a8b5</vt:lpwstr>
  </property>
</Properties>
</file>