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2"/>
  </p:notesMasterIdLst>
  <p:handoutMasterIdLst>
    <p:handoutMasterId r:id="rId13"/>
  </p:handoutMasterIdLst>
  <p:sldIdLst>
    <p:sldId id="275" r:id="rId5"/>
    <p:sldId id="276" r:id="rId6"/>
    <p:sldId id="277" r:id="rId7"/>
    <p:sldId id="278" r:id="rId8"/>
    <p:sldId id="280" r:id="rId9"/>
    <p:sldId id="279" r:id="rId10"/>
    <p:sldId id="281" r:id="rId11"/>
  </p:sldIdLst>
  <p:sldSz cx="12192000" cy="6858000"/>
  <p:notesSz cx="6858000" cy="9144000"/>
  <p:embeddedFontLst>
    <p:embeddedFont>
      <p:font typeface="DI Sans Office" panose="020B0604020202020204" charset="0"/>
      <p:regular r:id="rId14"/>
      <p:bold r:id="rId15"/>
      <p:italic r:id="rId16"/>
      <p:boldItalic r:id="rId17"/>
    </p:embeddedFont>
    <p:embeddedFont>
      <p:font typeface="DI Sans Office Black" panose="020B0604020202020204" charset="0"/>
      <p:bold r:id="rId18"/>
      <p:boldItalic r:id="rId19"/>
    </p:embeddedFont>
    <p:embeddedFont>
      <p:font typeface="DI Serif Office" panose="020B060402020202020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e kjær Jørgensen" initials="HkJ" lastIdx="3" clrIdx="0">
    <p:extLst>
      <p:ext uri="{19B8F6BF-5375-455C-9EA6-DF929625EA0E}">
        <p15:presenceInfo xmlns:p15="http://schemas.microsoft.com/office/powerpoint/2012/main" userId="S-1-5-21-1957994488-1343024091-839522115-37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D0"/>
    <a:srgbClr val="BEBEBE"/>
    <a:srgbClr val="87878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6051" autoAdjust="0"/>
  </p:normalViewPr>
  <p:slideViewPr>
    <p:cSldViewPr snapToGrid="0" showGuides="1">
      <p:cViewPr varScale="1">
        <p:scale>
          <a:sx n="80" d="100"/>
          <a:sy n="80" d="100"/>
        </p:scale>
        <p:origin x="43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z="800" smtClean="0"/>
              <a:t>‹#›</a:t>
            </a:fld>
            <a:endParaRPr lang="en-GB" sz="80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z="800" smtClean="0"/>
              <a:t>03/03/2020</a:t>
            </a:fld>
            <a:endParaRPr lang="en-GB" sz="80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1386E511-D742-4EFE-90B5-C9FC42762E0F}" type="datetimeFigureOut">
              <a:rPr lang="en-GB" smtClean="0"/>
              <a:pPr/>
              <a:t>03/03/2020</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effectLst/>
                <a:latin typeface="+mn-lt"/>
                <a:ea typeface="+mn-ea"/>
                <a:cs typeface="+mn-cs"/>
              </a:rPr>
              <a:t>Den samlede danske eksport af vandteknologi var i 2018 på 20,6 mia. kr.. Heraf udgjorde vareeksporten 17 mia. kr.. Serviceeksporten var på 3,6 mia. kr., hvoraf eksporten for rådgivende ingeniørvirksomheder udgjorde godt 600 mio. kr., mens den for vareproducerende virksomheder udgjorde 3 mia. kr.</a:t>
            </a:r>
          </a:p>
          <a:p>
            <a:r>
              <a:rPr lang="da-DK" sz="900" kern="1200" dirty="0">
                <a:solidFill>
                  <a:schemeClr val="tx1"/>
                </a:solidFill>
                <a:effectLst/>
                <a:latin typeface="+mn-lt"/>
                <a:ea typeface="+mn-ea"/>
                <a:cs typeface="+mn-cs"/>
              </a:rPr>
              <a:t>Siden 2010 er den samlede vandteknologieksport steget med 37 pct.. Eksporten af varer inden for vandteknologi er steget med 27 pct., mens eksporten af service inkl. rådgivning er steget med 128 pct.. Danmarks samlede vareeksport er i samme periode steget med 27 pct..</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97074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900" kern="1200" dirty="0">
                <a:solidFill>
                  <a:schemeClr val="tx1"/>
                </a:solidFill>
                <a:effectLst/>
                <a:latin typeface="+mn-lt"/>
                <a:ea typeface="+mn-ea"/>
                <a:cs typeface="+mn-cs"/>
              </a:rPr>
              <a:t>Danmark har flest patenter indenfor vandteknologi pr. mio. indbyggere i verden. Samtidigt er Danmark nummer to i EU, hvis man kigger på hvor meget vandteknologien fylder i medlemslandendes samlede eksport.</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82089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900" kern="1200" dirty="0">
                <a:solidFill>
                  <a:schemeClr val="tx1"/>
                </a:solidFill>
                <a:effectLst/>
                <a:latin typeface="+mn-lt"/>
                <a:ea typeface="+mn-ea"/>
                <a:cs typeface="+mn-cs"/>
              </a:rPr>
              <a:t>De største eksportområder for dansk vandteknologi er indenfor pumper, ventiler og rør, slanger og pakninger. De resterende eksportområder kan ses i deres i figuren ovenfor.</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66365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425093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 2018 var ansættelserne i dansk vandteknologi på 18.000. </a:t>
            </a:r>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26200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4271643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493200"/>
            <a:ext cx="11109326" cy="2248627"/>
          </a:xfrm>
        </p:spPr>
        <p:txBody>
          <a:bodyPr anchor="t" anchorCtr="0">
            <a:noAutofit/>
          </a:bodyPr>
          <a:lstStyle>
            <a:lvl1pPr algn="l">
              <a:lnSpc>
                <a:spcPct val="90000"/>
              </a:lnSpc>
              <a:defRPr sz="4800" b="0" cap="all" baseline="0">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a:t>
            </a:r>
            <a:br>
              <a:rPr lang="en-GB" dirty="0"/>
            </a:br>
            <a:r>
              <a:rPr lang="en-GB" dirty="0"/>
              <a:t>dog max. </a:t>
            </a:r>
            <a:r>
              <a:rPr lang="en-GB" dirty="0" err="1"/>
              <a:t>tre</a:t>
            </a:r>
            <a:r>
              <a:rPr lang="en-GB" dirty="0"/>
              <a:t> </a:t>
            </a:r>
            <a:r>
              <a:rPr lang="en-GB" dirty="0" err="1"/>
              <a:t>linjeR</a:t>
            </a:r>
            <a:br>
              <a:rPr lang="en-GB" dirty="0"/>
            </a:br>
            <a:r>
              <a:rPr lang="en-GB" dirty="0"/>
              <a:t>(sort </a:t>
            </a:r>
            <a:r>
              <a:rPr lang="en-GB" dirty="0" err="1"/>
              <a:t>tekst</a:t>
            </a:r>
            <a:r>
              <a:rPr lang="en-GB" dirty="0"/>
              <a:t>, </a:t>
            </a:r>
            <a:r>
              <a:rPr lang="en-GB" dirty="0" err="1"/>
              <a:t>lyst</a:t>
            </a:r>
            <a:r>
              <a:rPr lang="en-GB" dirty="0"/>
              <a:t> </a:t>
            </a:r>
            <a:r>
              <a:rPr lang="en-GB" dirty="0" err="1"/>
              <a:t>foto</a:t>
            </a:r>
            <a:r>
              <a:rPr lang="en-GB" dirty="0"/>
              <a:t>)</a:t>
            </a:r>
          </a:p>
        </p:txBody>
      </p:sp>
      <p:sp>
        <p:nvSpPr>
          <p:cNvPr id="18" name="Name - UserProfile" descr="{ &quot;templafy&quot;: { &quot;type&quot;: &quot;text&quot;, &quot;binding&quot;: &quot;UserProfile.Name&quot; } }" title="Name">
            <a:extLst>
              <a:ext uri="{FF2B5EF4-FFF2-40B4-BE49-F238E27FC236}">
                <a16:creationId xmlns:a16="http://schemas.microsoft.com/office/drawing/2014/main" id="{48E44496-55E8-4294-911F-B251C75DA10D}"/>
              </a:ext>
            </a:extLst>
          </p:cNvPr>
          <p:cNvSpPr/>
          <p:nvPr userDrawn="1"/>
        </p:nvSpPr>
        <p:spPr>
          <a:xfrm>
            <a:off x="539749" y="5239265"/>
            <a:ext cx="7477957" cy="38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da-DK" sz="2200" noProof="0" dirty="0" err="1">
              <a:solidFill>
                <a:schemeClr val="tx1"/>
              </a:solidFill>
            </a:endParaRPr>
          </a:p>
        </p:txBody>
      </p:sp>
      <p:sp>
        <p:nvSpPr>
          <p:cNvPr id="19" name="Title - UserProfile" descr="{ &quot;templafy&quot;: { &quot;type&quot;: &quot;text&quot;, &quot;binding&quot;: &quot;UserProfile.Title&quot; } }" title="Title">
            <a:extLst>
              <a:ext uri="{FF2B5EF4-FFF2-40B4-BE49-F238E27FC236}">
                <a16:creationId xmlns:a16="http://schemas.microsoft.com/office/drawing/2014/main" id="{57BB749D-52D1-4A1C-9F75-1EC271B8438B}"/>
              </a:ext>
            </a:extLst>
          </p:cNvPr>
          <p:cNvSpPr/>
          <p:nvPr userDrawn="1"/>
        </p:nvSpPr>
        <p:spPr>
          <a:xfrm>
            <a:off x="539750" y="5628087"/>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2200" noProof="0" dirty="0" err="1">
              <a:solidFill>
                <a:schemeClr val="tx1"/>
              </a:solidFill>
            </a:endParaRPr>
          </a:p>
        </p:txBody>
      </p:sp>
      <p:sp>
        <p:nvSpPr>
          <p:cNvPr id="20" name="GeneralDate" descr="{&quot;templafy&quot;:{&quot;type&quot;:&quot;date&quot;,&quot;binding&quot;:&quot;Form.Date&quot;,&quot;format&quot;:&quot;{{DateFormats.GeneralDate}}&quot;}}" title="Date">
            <a:extLst>
              <a:ext uri="{FF2B5EF4-FFF2-40B4-BE49-F238E27FC236}">
                <a16:creationId xmlns:a16="http://schemas.microsoft.com/office/drawing/2014/main" id="{27BF579B-C90D-402D-95A6-F97633D783D2}"/>
              </a:ext>
            </a:extLst>
          </p:cNvPr>
          <p:cNvSpPr/>
          <p:nvPr userDrawn="1"/>
        </p:nvSpPr>
        <p:spPr>
          <a:xfrm>
            <a:off x="539750" y="5968314"/>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2200" noProof="0" dirty="0" err="1">
              <a:solidFill>
                <a:schemeClr val="tx1"/>
              </a:solidFill>
            </a:endParaRPr>
          </a:p>
        </p:txBody>
      </p:sp>
      <p:sp>
        <p:nvSpPr>
          <p:cNvPr id="29" name="TextBox 28">
            <a:extLst>
              <a:ext uri="{FF2B5EF4-FFF2-40B4-BE49-F238E27FC236}">
                <a16:creationId xmlns:a16="http://schemas.microsoft.com/office/drawing/2014/main" id="{63C6832D-6FE3-49B8-9A5C-B35C16C54952}"/>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err="1"/>
              <a:t>Slidet</a:t>
            </a:r>
            <a:r>
              <a:rPr lang="da-DK" sz="1100" dirty="0"/>
              <a:t> bruger</a:t>
            </a:r>
            <a:r>
              <a:rPr lang="da-DK" sz="1100" b="1" dirty="0"/>
              <a:t> lyst </a:t>
            </a:r>
            <a:r>
              <a:rPr lang="da-DK" sz="1100" dirty="0"/>
              <a:t>baggrundsbillede. Indsæt et nyt: Klik på </a:t>
            </a:r>
            <a:r>
              <a:rPr lang="da-DK" sz="1100" b="1" dirty="0"/>
              <a:t>Baggrundsbilleder </a:t>
            </a:r>
            <a:r>
              <a:rPr lang="da-DK" sz="1100" dirty="0"/>
              <a:t>ikonet i Templafy vinduet, vælg ved at klikke én gang. Vent og vælg knappen </a:t>
            </a:r>
            <a:r>
              <a:rPr lang="da-DK" sz="1100" b="1" dirty="0"/>
              <a:t>Select Image as Background </a:t>
            </a:r>
            <a:r>
              <a:rPr lang="da-DK" sz="1100" dirty="0"/>
              <a:t>under DI fanen. </a:t>
            </a:r>
            <a:endParaRPr lang="en-GB" sz="1100" dirty="0"/>
          </a:p>
        </p:txBody>
      </p:sp>
      <p:sp>
        <p:nvSpPr>
          <p:cNvPr id="26" name="Date Placeholder 25">
            <a:extLst>
              <a:ext uri="{FF2B5EF4-FFF2-40B4-BE49-F238E27FC236}">
                <a16:creationId xmlns:a16="http://schemas.microsoft.com/office/drawing/2014/main" id="{57475492-A2AC-4E4F-A8C4-992064628E68}"/>
              </a:ext>
            </a:extLst>
          </p:cNvPr>
          <p:cNvSpPr>
            <a:spLocks noGrp="1"/>
          </p:cNvSpPr>
          <p:nvPr>
            <p:ph type="dt" sz="half" idx="10"/>
          </p:nvPr>
        </p:nvSpPr>
        <p:spPr/>
        <p:txBody>
          <a:bodyPr/>
          <a:lstStyle/>
          <a:p>
            <a:endParaRPr lang="en-GB" dirty="0"/>
          </a:p>
        </p:txBody>
      </p:sp>
      <p:sp>
        <p:nvSpPr>
          <p:cNvPr id="27" name="Footer Placeholder 26">
            <a:extLst>
              <a:ext uri="{FF2B5EF4-FFF2-40B4-BE49-F238E27FC236}">
                <a16:creationId xmlns:a16="http://schemas.microsoft.com/office/drawing/2014/main" id="{A7FEC387-2363-4570-BD48-735C39D7DD09}"/>
              </a:ext>
            </a:extLst>
          </p:cNvPr>
          <p:cNvSpPr>
            <a:spLocks noGrp="1"/>
          </p:cNvSpPr>
          <p:nvPr>
            <p:ph type="ftr" sz="quarter" idx="11"/>
          </p:nvPr>
        </p:nvSpPr>
        <p:spPr/>
        <p:txBody>
          <a:bodyPr/>
          <a:lstStyle/>
          <a:p>
            <a:endParaRPr lang="en-GB" dirty="0"/>
          </a:p>
        </p:txBody>
      </p:sp>
      <p:pic>
        <p:nvPicPr>
          <p:cNvPr id="9" name="LogoColor" descr="{ &quot;templafy&quot;: { &quot;type&quot;: &quot;image&quot;, &quot;width&quot;: &quot;12.61 cm&quot;, &quot;height&quot;: &quot;1.98 cm&quot;, &quot;binding&quot;: &quot;UserProfile.LogoSelection.LogoColor_{{DocumentLanguage}}&quot; } }">
            <a:extLst>
              <a:ext uri="{FF2B5EF4-FFF2-40B4-BE49-F238E27FC236}">
                <a16:creationId xmlns:a16="http://schemas.microsoft.com/office/drawing/2014/main" id="{5F918F85-A0E1-4E42-AA0E-E67B48D5C4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2921" y="5817600"/>
            <a:ext cx="4539598" cy="713946"/>
          </a:xfrm>
          <a:prstGeom prst="rect">
            <a:avLst/>
          </a:prstGeom>
        </p:spPr>
      </p:pic>
      <p:sp>
        <p:nvSpPr>
          <p:cNvPr id="14" name="Pagenumber 30">
            <a:extLst>
              <a:ext uri="{FF2B5EF4-FFF2-40B4-BE49-F238E27FC236}">
                <a16:creationId xmlns:a16="http://schemas.microsoft.com/office/drawing/2014/main" id="{B5F50ABF-1BAA-43D9-AA38-600B68946F67}"/>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at A, mørk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C072-92FE-47C7-AEC8-C4908216D54F}"/>
              </a:ext>
            </a:extLst>
          </p:cNvPr>
          <p:cNvSpPr>
            <a:spLocks noGrp="1"/>
          </p:cNvSpPr>
          <p:nvPr>
            <p:ph type="title" hasCustomPrompt="1"/>
          </p:nvPr>
        </p:nvSpPr>
        <p:spPr>
          <a:xfrm>
            <a:off x="539749" y="-1"/>
            <a:ext cx="5760000" cy="6861600"/>
          </a:xfrm>
          <a:solidFill>
            <a:schemeClr val="accent1">
              <a:alpha val="75000"/>
            </a:schemeClr>
          </a:solidFill>
        </p:spPr>
        <p:txBody>
          <a:bodyPr lIns="360000" tIns="486000" rIns="360000"/>
          <a:lstStyle>
            <a:lvl1pPr>
              <a:lnSpc>
                <a:spcPct val="90000"/>
              </a:lnSpc>
              <a:defRPr sz="3600" b="0" cap="all" baseline="0">
                <a:solidFill>
                  <a:schemeClr val="bg1"/>
                </a:solidFill>
                <a:latin typeface="DI Sans Office Black" panose="00000A00000000000000" pitchFamily="2" charset="0"/>
              </a:defRPr>
            </a:lvl1pPr>
          </a:lstStyle>
          <a:p>
            <a:r>
              <a:rPr lang="en-US" dirty="0" err="1"/>
              <a:t>Klik</a:t>
            </a:r>
            <a:r>
              <a:rPr lang="en-US" dirty="0"/>
              <a:t> for at </a:t>
            </a:r>
            <a:r>
              <a:rPr lang="en-US" dirty="0" err="1"/>
              <a:t>indsætte</a:t>
            </a:r>
            <a:r>
              <a:rPr lang="en-US" dirty="0"/>
              <a:t> </a:t>
            </a:r>
            <a:r>
              <a:rPr lang="en-US" dirty="0" err="1"/>
              <a:t>kort</a:t>
            </a:r>
            <a:r>
              <a:rPr lang="en-US" dirty="0"/>
              <a:t> </a:t>
            </a:r>
            <a:r>
              <a:rPr lang="en-US" dirty="0" err="1"/>
              <a:t>overskrift</a:t>
            </a:r>
            <a:endParaRPr lang="da-DK" dirty="0"/>
          </a:p>
        </p:txBody>
      </p:sp>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539749" y="2349500"/>
            <a:ext cx="5760000" cy="3867150"/>
          </a:xfrm>
        </p:spPr>
        <p:txBody>
          <a:bodyPr lIns="360000" rIns="360000"/>
          <a:lstStyle>
            <a:lvl1pPr marL="0" indent="0">
              <a:buFont typeface="Arial" panose="020B0604020202020204" pitchFamily="34" charset="0"/>
              <a:buChar char="​"/>
              <a:defRPr sz="2600">
                <a:solidFill>
                  <a:schemeClr val="bg1"/>
                </a:solidFill>
                <a:latin typeface="+mj-lt"/>
              </a:defRPr>
            </a:lvl1pPr>
            <a:lvl2pPr marL="0" indent="0">
              <a:spcBef>
                <a:spcPts val="2800"/>
              </a:spcBef>
              <a:buFont typeface="Arial" panose="020B0604020202020204" pitchFamily="34" charset="0"/>
              <a:buChar char="​"/>
              <a:defRPr i="1">
                <a:solidFill>
                  <a:schemeClr val="bg1"/>
                </a:solidFill>
                <a:latin typeface="+mj-lt"/>
              </a:defRPr>
            </a:lvl2pPr>
            <a:lvl3pPr marL="0" indent="0">
              <a:buFont typeface="Arial" panose="020B0604020202020204" pitchFamily="34" charset="0"/>
              <a:buChar char="​"/>
              <a:defRPr i="1">
                <a:solidFill>
                  <a:schemeClr val="bg1"/>
                </a:solidFill>
                <a:latin typeface="+mj-lt"/>
              </a:defRPr>
            </a:lvl3pPr>
            <a:lvl4pPr marL="0" indent="0">
              <a:buFont typeface="Arial" panose="020B0604020202020204" pitchFamily="34" charset="0"/>
              <a:buChar char="​"/>
              <a:defRPr i="1">
                <a:solidFill>
                  <a:schemeClr val="bg1"/>
                </a:solidFill>
                <a:latin typeface="+mj-lt"/>
              </a:defRPr>
            </a:lvl4pPr>
            <a:lvl5pPr>
              <a:defRPr sz="2200">
                <a:solidFill>
                  <a:schemeClr val="bg1"/>
                </a:solidFill>
              </a:defRPr>
            </a:lvl5pPr>
          </a:lstStyle>
          <a:p>
            <a:pPr lvl="0"/>
            <a:r>
              <a:rPr lang="en-US" dirty="0" err="1"/>
              <a:t>Klik</a:t>
            </a:r>
            <a:r>
              <a:rPr lang="en-US" dirty="0"/>
              <a:t> for at </a:t>
            </a:r>
            <a:r>
              <a:rPr lang="en-US" dirty="0" err="1"/>
              <a:t>indsætte</a:t>
            </a:r>
            <a:r>
              <a:rPr lang="en-US" dirty="0"/>
              <a:t> </a:t>
            </a:r>
            <a:r>
              <a:rPr lang="en-US" dirty="0" err="1"/>
              <a:t>citat</a:t>
            </a:r>
            <a:r>
              <a:rPr lang="en-US" dirty="0"/>
              <a:t> </a:t>
            </a:r>
            <a:r>
              <a:rPr lang="en-US" dirty="0" err="1"/>
              <a:t>i</a:t>
            </a:r>
            <a:r>
              <a:rPr lang="en-US" dirty="0"/>
              <a:t>  </a:t>
            </a:r>
            <a:r>
              <a:rPr lang="en-US" dirty="0" err="1"/>
              <a:t>flere</a:t>
            </a:r>
            <a:r>
              <a:rPr lang="en-US" dirty="0"/>
              <a:t> </a:t>
            </a:r>
            <a:r>
              <a:rPr lang="en-US" dirty="0" err="1"/>
              <a:t>linjer</a:t>
            </a:r>
            <a:r>
              <a:rPr lang="en-US" dirty="0"/>
              <a:t>. </a:t>
            </a:r>
            <a:br>
              <a:rPr lang="en-US" dirty="0"/>
            </a:br>
            <a:r>
              <a:rPr lang="en-US" dirty="0" err="1"/>
              <a:t>Klik</a:t>
            </a:r>
            <a:r>
              <a:rPr lang="en-US" dirty="0"/>
              <a:t> ENTER for tom </a:t>
            </a:r>
            <a:r>
              <a:rPr lang="en-US" dirty="0" err="1"/>
              <a:t>linje</a:t>
            </a:r>
            <a:r>
              <a:rPr lang="en-US" dirty="0"/>
              <a:t>. </a:t>
            </a:r>
            <a:br>
              <a:rPr lang="en-US" dirty="0"/>
            </a:br>
            <a:r>
              <a:rPr lang="en-US" dirty="0" err="1"/>
              <a:t>Klik</a:t>
            </a:r>
            <a:r>
              <a:rPr lang="en-US" dirty="0"/>
              <a:t> TAB for at </a:t>
            </a:r>
            <a:r>
              <a:rPr lang="en-US" dirty="0" err="1"/>
              <a:t>indsætte</a:t>
            </a:r>
            <a:r>
              <a:rPr lang="en-US" dirty="0"/>
              <a:t>: </a:t>
            </a:r>
            <a:br>
              <a:rPr lang="en-US" dirty="0"/>
            </a:br>
            <a:r>
              <a:rPr lang="en-US" dirty="0" err="1"/>
              <a:t>Titel</a:t>
            </a:r>
            <a:r>
              <a:rPr lang="en-US" dirty="0"/>
              <a:t> </a:t>
            </a:r>
            <a:r>
              <a:rPr lang="en-US" dirty="0" err="1"/>
              <a:t>Navn</a:t>
            </a:r>
            <a:r>
              <a:rPr lang="en-US" dirty="0"/>
              <a:t>, </a:t>
            </a:r>
            <a:r>
              <a:rPr lang="en-US" dirty="0" err="1"/>
              <a:t>virksomhed</a:t>
            </a:r>
            <a:r>
              <a:rPr lang="en-US" dirty="0"/>
              <a:t> </a:t>
            </a:r>
            <a:r>
              <a:rPr lang="en-US" dirty="0" err="1"/>
              <a:t>i</a:t>
            </a:r>
            <a:r>
              <a:rPr lang="en-US" dirty="0"/>
              <a:t> </a:t>
            </a:r>
            <a:r>
              <a:rPr lang="en-US" dirty="0" err="1"/>
              <a:t>korrekt</a:t>
            </a:r>
            <a:r>
              <a:rPr lang="en-US" dirty="0"/>
              <a:t> </a:t>
            </a:r>
            <a:r>
              <a:rPr lang="en-US" dirty="0" err="1"/>
              <a:t>tekst</a:t>
            </a:r>
            <a:r>
              <a:rPr lang="en-US" dirty="0"/>
              <a:t> style.</a:t>
            </a:r>
          </a:p>
          <a:p>
            <a:pPr lvl="1"/>
            <a:r>
              <a:rPr lang="en-US" dirty="0"/>
              <a:t>Second level</a:t>
            </a:r>
          </a:p>
          <a:p>
            <a:pPr lvl="2"/>
            <a:endParaRPr lang="da-DK" dirty="0"/>
          </a:p>
        </p:txBody>
      </p:sp>
      <p:sp>
        <p:nvSpPr>
          <p:cNvPr id="14" name="TextBox 13">
            <a:extLst>
              <a:ext uri="{FF2B5EF4-FFF2-40B4-BE49-F238E27FC236}">
                <a16:creationId xmlns:a16="http://schemas.microsoft.com/office/drawing/2014/main" id="{571C3F19-946F-484F-9DFF-61BECB84B347}"/>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noProof="1"/>
              <a:t>Slidet bruger</a:t>
            </a:r>
            <a:r>
              <a:rPr lang="da-DK" sz="1100" b="1" noProof="1"/>
              <a:t> mørkt </a:t>
            </a:r>
            <a:r>
              <a:rPr lang="da-DK" sz="1100" noProof="1"/>
              <a:t>baggrundsbillede. Indsæt et nyt: Klik på </a:t>
            </a:r>
            <a:r>
              <a:rPr lang="da-DK" sz="1100" b="1" noProof="1"/>
              <a:t>Baggrundsbilleder </a:t>
            </a:r>
            <a:r>
              <a:rPr lang="da-DK" sz="1100" noProof="1"/>
              <a:t>ikonet i Templafy vinduet, vælg ved at klikke én gang. Vent og vælg knappen </a:t>
            </a:r>
            <a:r>
              <a:rPr lang="da-DK" sz="1100" b="1" noProof="1"/>
              <a:t>Select Image as Background </a:t>
            </a:r>
            <a:r>
              <a:rPr lang="da-DK" sz="1100" noProof="1"/>
              <a:t>under DI fanen. </a:t>
            </a:r>
          </a:p>
        </p:txBody>
      </p:sp>
      <p:sp>
        <p:nvSpPr>
          <p:cNvPr id="3" name="Date Placeholder 2">
            <a:extLst>
              <a:ext uri="{FF2B5EF4-FFF2-40B4-BE49-F238E27FC236}">
                <a16:creationId xmlns:a16="http://schemas.microsoft.com/office/drawing/2014/main" id="{0DD5F783-73A4-4EC9-B796-CE142EAEC9CA}"/>
              </a:ext>
            </a:extLst>
          </p:cNvPr>
          <p:cNvSpPr>
            <a:spLocks noGrp="1"/>
          </p:cNvSpPr>
          <p:nvPr>
            <p:ph type="dt" sz="half" idx="10"/>
          </p:nvPr>
        </p:nvSpPr>
        <p:spPr>
          <a:xfrm>
            <a:off x="0" y="6912000"/>
            <a:ext cx="0" cy="0"/>
          </a:xfrm>
        </p:spPr>
        <p:txBody>
          <a:bodyPr/>
          <a:lstStyle>
            <a:lvl1pPr>
              <a:defRPr>
                <a:noFill/>
              </a:defRPr>
            </a:lvl1pPr>
          </a:lstStyle>
          <a:p>
            <a:endParaRPr lang="en-GB" dirty="0"/>
          </a:p>
        </p:txBody>
      </p:sp>
      <p:sp>
        <p:nvSpPr>
          <p:cNvPr id="4" name="Footer Placeholder 3">
            <a:extLst>
              <a:ext uri="{FF2B5EF4-FFF2-40B4-BE49-F238E27FC236}">
                <a16:creationId xmlns:a16="http://schemas.microsoft.com/office/drawing/2014/main" id="{48DF7EA2-9B51-44FE-9A19-52F44E1FC0F0}"/>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5" name="Slide Number Placeholder 4">
            <a:extLst>
              <a:ext uri="{FF2B5EF4-FFF2-40B4-BE49-F238E27FC236}">
                <a16:creationId xmlns:a16="http://schemas.microsoft.com/office/drawing/2014/main" id="{19145DBB-3C5C-4A71-B3D9-6591464C6C52}"/>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dirty="0"/>
          </a:p>
        </p:txBody>
      </p:sp>
      <p:pic>
        <p:nvPicPr>
          <p:cNvPr id="10" name="LogoStandardNeg" descr="{ &quot;templafy&quot;: { &quot;type&quot;: &quot;image&quot;, &quot;width&quot;: &quot;12.61 cm&quot;, &quot;height&quot;: &quot;1.98 cm&quot;, &quot;binding&quot;: &quot;UserProfile.LogoSelection.LogoStandardNeg_{{DocumentLanguage}}&quot; } }">
            <a:extLst>
              <a:ext uri="{FF2B5EF4-FFF2-40B4-BE49-F238E27FC236}">
                <a16:creationId xmlns:a16="http://schemas.microsoft.com/office/drawing/2014/main" id="{BA1AB2EB-A772-4F0D-86BB-A1E419D050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400" y="5817600"/>
            <a:ext cx="4539600" cy="710164"/>
          </a:xfrm>
          <a:prstGeom prst="rect">
            <a:avLst/>
          </a:prstGeom>
        </p:spPr>
      </p:pic>
      <p:sp>
        <p:nvSpPr>
          <p:cNvPr id="12" name="Pagenumber 30">
            <a:extLst>
              <a:ext uri="{FF2B5EF4-FFF2-40B4-BE49-F238E27FC236}">
                <a16:creationId xmlns:a16="http://schemas.microsoft.com/office/drawing/2014/main" id="{D5FE0450-CA85-4A19-AB1F-EA59144CE931}"/>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416348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itat B">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539749" y="2349500"/>
            <a:ext cx="7248526" cy="3867150"/>
          </a:xfrm>
        </p:spPr>
        <p:txBody>
          <a:bodyPr lIns="0" rIns="0"/>
          <a:lstStyle>
            <a:lvl1pPr marL="0" indent="0">
              <a:buFont typeface="Arial" panose="020B0604020202020204" pitchFamily="34" charset="0"/>
              <a:buChar char="​"/>
              <a:defRPr sz="3200">
                <a:solidFill>
                  <a:schemeClr val="bg1"/>
                </a:solidFill>
                <a:latin typeface="+mj-lt"/>
              </a:defRPr>
            </a:lvl1pPr>
            <a:lvl2pPr marL="0" indent="0">
              <a:spcBef>
                <a:spcPts val="2800"/>
              </a:spcBef>
              <a:buFont typeface="Arial" panose="020B0604020202020204" pitchFamily="34" charset="0"/>
              <a:buChar char="​"/>
              <a:defRPr i="1">
                <a:solidFill>
                  <a:schemeClr val="bg1"/>
                </a:solidFill>
                <a:latin typeface="+mj-lt"/>
              </a:defRPr>
            </a:lvl2pPr>
            <a:lvl3pPr marL="0" indent="0">
              <a:buFont typeface="Arial" panose="020B0604020202020204" pitchFamily="34" charset="0"/>
              <a:buChar char="​"/>
              <a:defRPr i="1">
                <a:solidFill>
                  <a:schemeClr val="bg1"/>
                </a:solidFill>
                <a:latin typeface="+mj-lt"/>
              </a:defRPr>
            </a:lvl3pPr>
            <a:lvl4pPr marL="0" indent="0">
              <a:buFont typeface="Arial" panose="020B0604020202020204" pitchFamily="34" charset="0"/>
              <a:buChar char="​"/>
              <a:defRPr i="1">
                <a:solidFill>
                  <a:schemeClr val="bg1"/>
                </a:solidFill>
                <a:latin typeface="+mj-lt"/>
              </a:defRPr>
            </a:lvl4pPr>
            <a:lvl5pPr>
              <a:defRPr sz="2200">
                <a:solidFill>
                  <a:schemeClr val="bg1"/>
                </a:solidFill>
              </a:defRPr>
            </a:lvl5pPr>
          </a:lstStyle>
          <a:p>
            <a:pPr lvl="0"/>
            <a:r>
              <a:rPr lang="en-US" dirty="0" err="1"/>
              <a:t>Klik</a:t>
            </a:r>
            <a:r>
              <a:rPr lang="en-US" dirty="0"/>
              <a:t> for at </a:t>
            </a:r>
            <a:r>
              <a:rPr lang="en-US" dirty="0" err="1"/>
              <a:t>indsætte</a:t>
            </a:r>
            <a:r>
              <a:rPr lang="en-US" dirty="0"/>
              <a:t> </a:t>
            </a:r>
            <a:r>
              <a:rPr lang="en-US" dirty="0" err="1"/>
              <a:t>citat</a:t>
            </a:r>
            <a:r>
              <a:rPr lang="en-US" dirty="0"/>
              <a:t> </a:t>
            </a:r>
            <a:r>
              <a:rPr lang="en-US" dirty="0" err="1"/>
              <a:t>i</a:t>
            </a:r>
            <a:r>
              <a:rPr lang="en-US" dirty="0"/>
              <a:t> </a:t>
            </a:r>
            <a:r>
              <a:rPr lang="en-US" dirty="0" err="1"/>
              <a:t>flere</a:t>
            </a:r>
            <a:r>
              <a:rPr lang="en-US" dirty="0"/>
              <a:t> </a:t>
            </a:r>
            <a:r>
              <a:rPr lang="en-US" dirty="0" err="1"/>
              <a:t>linjer</a:t>
            </a:r>
            <a:r>
              <a:rPr lang="en-US" dirty="0"/>
              <a:t>. </a:t>
            </a:r>
            <a:r>
              <a:rPr lang="en-US" dirty="0" err="1"/>
              <a:t>Klik</a:t>
            </a:r>
            <a:r>
              <a:rPr lang="en-US" dirty="0"/>
              <a:t> ENTER for tom </a:t>
            </a:r>
            <a:r>
              <a:rPr lang="en-US" dirty="0" err="1"/>
              <a:t>linje</a:t>
            </a:r>
            <a:r>
              <a:rPr lang="en-US" dirty="0"/>
              <a:t>. </a:t>
            </a:r>
            <a:br>
              <a:rPr lang="en-US" dirty="0"/>
            </a:br>
            <a:r>
              <a:rPr lang="en-US" dirty="0" err="1"/>
              <a:t>Klik</a:t>
            </a:r>
            <a:r>
              <a:rPr lang="en-US" dirty="0"/>
              <a:t> TAB for at </a:t>
            </a:r>
            <a:r>
              <a:rPr lang="en-US" dirty="0" err="1"/>
              <a:t>indsætte</a:t>
            </a:r>
            <a:r>
              <a:rPr lang="en-US" dirty="0"/>
              <a:t>: </a:t>
            </a:r>
            <a:br>
              <a:rPr lang="en-US" dirty="0"/>
            </a:br>
            <a:r>
              <a:rPr lang="en-US" dirty="0" err="1"/>
              <a:t>Titel</a:t>
            </a:r>
            <a:r>
              <a:rPr lang="en-US" dirty="0"/>
              <a:t> </a:t>
            </a:r>
            <a:r>
              <a:rPr lang="en-US" dirty="0" err="1"/>
              <a:t>Navn</a:t>
            </a:r>
            <a:r>
              <a:rPr lang="en-US" dirty="0"/>
              <a:t>, </a:t>
            </a:r>
            <a:r>
              <a:rPr lang="en-US" dirty="0" err="1"/>
              <a:t>virksomhed</a:t>
            </a:r>
            <a:br>
              <a:rPr lang="en-US" dirty="0"/>
            </a:br>
            <a:r>
              <a:rPr lang="en-US" dirty="0" err="1"/>
              <a:t>i</a:t>
            </a:r>
            <a:r>
              <a:rPr lang="en-US" dirty="0"/>
              <a:t> </a:t>
            </a:r>
            <a:r>
              <a:rPr lang="en-US" dirty="0" err="1"/>
              <a:t>korrekt</a:t>
            </a:r>
            <a:r>
              <a:rPr lang="en-US" dirty="0"/>
              <a:t> </a:t>
            </a:r>
            <a:r>
              <a:rPr lang="en-US" dirty="0" err="1"/>
              <a:t>tekst</a:t>
            </a:r>
            <a:r>
              <a:rPr lang="en-US" dirty="0"/>
              <a:t> style.</a:t>
            </a:r>
          </a:p>
          <a:p>
            <a:pPr lvl="1"/>
            <a:r>
              <a:rPr lang="en-US" dirty="0"/>
              <a:t>Second level</a:t>
            </a:r>
          </a:p>
          <a:p>
            <a:pPr lvl="2"/>
            <a:endParaRPr lang="da-DK" dirty="0"/>
          </a:p>
        </p:txBody>
      </p:sp>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p:txBody>
          <a:bodyPr/>
          <a:lstStyle>
            <a:lvl1pPr>
              <a:defRPr b="0" cap="all" baseline="0">
                <a:solidFill>
                  <a:schemeClr val="bg1"/>
                </a:solidFill>
                <a:latin typeface="DI Sans Office Black" panose="00000A00000000000000" pitchFamily="2" charset="0"/>
              </a:defRPr>
            </a:lvl1pPr>
          </a:lstStyle>
          <a:p>
            <a:r>
              <a:rPr lang="en-US" dirty="0" err="1"/>
              <a:t>Klik</a:t>
            </a:r>
            <a:r>
              <a:rPr lang="en-US" dirty="0"/>
              <a:t> for at </a:t>
            </a:r>
            <a:r>
              <a:rPr lang="en-US" dirty="0" err="1"/>
              <a:t>indsætte</a:t>
            </a:r>
            <a:r>
              <a:rPr lang="en-US" dirty="0"/>
              <a:t> </a:t>
            </a:r>
            <a:r>
              <a:rPr lang="en-US" dirty="0" err="1"/>
              <a:t>overskrift</a:t>
            </a:r>
            <a:endParaRPr lang="da-DK" dirty="0"/>
          </a:p>
        </p:txBody>
      </p:sp>
      <p:sp>
        <p:nvSpPr>
          <p:cNvPr id="13" name="TextBox 12">
            <a:extLst>
              <a:ext uri="{FF2B5EF4-FFF2-40B4-BE49-F238E27FC236}">
                <a16:creationId xmlns:a16="http://schemas.microsoft.com/office/drawing/2014/main" id="{B607D5FB-24E7-4213-A8C2-E0CDAB40C30E}"/>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r>
              <a:rPr lang="da-DK" sz="1100" noProof="1"/>
              <a:t>Vil du indsætte et </a:t>
            </a:r>
            <a:r>
              <a:rPr lang="da-DK" sz="1100" b="1" noProof="1"/>
              <a:t>mørkt</a:t>
            </a:r>
            <a:r>
              <a:rPr lang="da-DK" sz="1100" noProof="1"/>
              <a:t> baggrundsbillede, indsæt nyt billede via Templafy Images ikonet, klik på billedet og vælg knappen </a:t>
            </a:r>
            <a:r>
              <a:rPr lang="da-DK" sz="1100" b="1" noProof="1"/>
              <a:t>Set slide background</a:t>
            </a:r>
            <a:r>
              <a:rPr lang="da-DK" sz="1100" noProof="1"/>
              <a:t> under DI menuen.</a:t>
            </a:r>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pic>
        <p:nvPicPr>
          <p:cNvPr id="4" name="LogoStandardNeg" descr="{ &quot;templafy&quot;: { &quot;type&quot;: &quot;image&quot;, &quot;width&quot;: &quot;12.61 cm&quot;, &quot;height&quot;: &quot;1.98 cm&quot;, &quot;binding&quot;: &quot;UserProfile.LogoSelection.LogoStandardNeg_{{DocumentLanguage}}&quot; } }">
            <a:extLst>
              <a:ext uri="{FF2B5EF4-FFF2-40B4-BE49-F238E27FC236}">
                <a16:creationId xmlns:a16="http://schemas.microsoft.com/office/drawing/2014/main" id="{1F1A3E4B-6F29-4184-A217-20D770F0E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400" y="5817600"/>
            <a:ext cx="4539600" cy="710164"/>
          </a:xfrm>
          <a:prstGeom prst="rect">
            <a:avLst/>
          </a:prstGeom>
        </p:spPr>
      </p:pic>
      <p:sp>
        <p:nvSpPr>
          <p:cNvPr id="11" name="Pagenumber 30">
            <a:extLst>
              <a:ext uri="{FF2B5EF4-FFF2-40B4-BE49-F238E27FC236}">
                <a16:creationId xmlns:a16="http://schemas.microsoft.com/office/drawing/2014/main" id="{B4B11615-20F6-4D1E-86F2-EF7BE5126B5C}"/>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169727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a:xfrm>
            <a:off x="539750" y="539751"/>
            <a:ext cx="11124250" cy="2406649"/>
          </a:xfrm>
        </p:spPr>
        <p:txBody>
          <a:bodyPr/>
          <a:lstStyle>
            <a:lvl1pPr>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dog max. </a:t>
            </a:r>
            <a:r>
              <a:rPr lang="en-GB" dirty="0" err="1"/>
              <a:t>tre</a:t>
            </a:r>
            <a:r>
              <a:rPr lang="en-GB" dirty="0"/>
              <a:t> </a:t>
            </a:r>
            <a:r>
              <a:rPr lang="en-GB" dirty="0" err="1"/>
              <a:t>linjeR</a:t>
            </a:r>
            <a:endParaRPr lang="da-DK" dirty="0"/>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pic>
        <p:nvPicPr>
          <p:cNvPr id="4" name="LogoStandardNeg" descr="{ &quot;templafy&quot;: { &quot;type&quot;: &quot;image&quot;, &quot;width&quot;: &quot;12.61 cm&quot;, &quot;height&quot;: &quot;1.98 cm&quot;, &quot;binding&quot;: &quot;UserProfile.LogoSelection.LogoStandardNeg_{{DocumentLanguage}}&quot; } }">
            <a:extLst>
              <a:ext uri="{FF2B5EF4-FFF2-40B4-BE49-F238E27FC236}">
                <a16:creationId xmlns:a16="http://schemas.microsoft.com/office/drawing/2014/main" id="{1F1A3E4B-6F29-4184-A217-20D770F0E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400" y="5817600"/>
            <a:ext cx="4539600" cy="710164"/>
          </a:xfrm>
          <a:prstGeom prst="rect">
            <a:avLst/>
          </a:prstGeom>
        </p:spPr>
      </p:pic>
      <p:sp>
        <p:nvSpPr>
          <p:cNvPr id="10" name="Pagenumber 30">
            <a:extLst>
              <a:ext uri="{FF2B5EF4-FFF2-40B4-BE49-F238E27FC236}">
                <a16:creationId xmlns:a16="http://schemas.microsoft.com/office/drawing/2014/main" id="{1C33BBBF-05EE-4E92-B506-023E5B99362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63588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grå">
    <p:bg>
      <p:bgPr>
        <a:solidFill>
          <a:srgbClr val="87878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a:xfrm>
            <a:off x="539750" y="539751"/>
            <a:ext cx="11124250" cy="2406649"/>
          </a:xfrm>
        </p:spPr>
        <p:txBody>
          <a:bodyPr/>
          <a:lstStyle>
            <a:lvl1pPr>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dog max. </a:t>
            </a:r>
            <a:r>
              <a:rPr lang="en-GB" dirty="0" err="1"/>
              <a:t>tre</a:t>
            </a:r>
            <a:r>
              <a:rPr lang="en-GB" dirty="0"/>
              <a:t> </a:t>
            </a:r>
            <a:r>
              <a:rPr lang="en-GB" dirty="0" err="1"/>
              <a:t>linjeR</a:t>
            </a:r>
            <a:endParaRPr lang="da-DK" dirty="0"/>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pic>
        <p:nvPicPr>
          <p:cNvPr id="4" name="LogoStandardNeg" descr="{ &quot;templafy&quot;: { &quot;type&quot;: &quot;image&quot;, &quot;width&quot;: &quot;12.61 cm&quot;, &quot;height&quot;: &quot;1.98 cm&quot;, &quot;binding&quot;: &quot;UserProfile.LogoSelection.LogoStandardNeg_{{DocumentLanguage}}&quot; } }">
            <a:extLst>
              <a:ext uri="{FF2B5EF4-FFF2-40B4-BE49-F238E27FC236}">
                <a16:creationId xmlns:a16="http://schemas.microsoft.com/office/drawing/2014/main" id="{1F1A3E4B-6F29-4184-A217-20D770F0E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400" y="5817600"/>
            <a:ext cx="4539600" cy="710164"/>
          </a:xfrm>
          <a:prstGeom prst="rect">
            <a:avLst/>
          </a:prstGeom>
        </p:spPr>
      </p:pic>
      <p:sp>
        <p:nvSpPr>
          <p:cNvPr id="10" name="Pagenumber 30">
            <a:extLst>
              <a:ext uri="{FF2B5EF4-FFF2-40B4-BE49-F238E27FC236}">
                <a16:creationId xmlns:a16="http://schemas.microsoft.com/office/drawing/2014/main" id="{1C33BBBF-05EE-4E92-B506-023E5B99362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22525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lys grå">
    <p:bg>
      <p:bgPr>
        <a:solidFill>
          <a:srgbClr val="BEBEBE"/>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B3755-2EB5-446B-851D-19E8A71FBF18}"/>
              </a:ext>
            </a:extLst>
          </p:cNvPr>
          <p:cNvSpPr>
            <a:spLocks noGrp="1"/>
          </p:cNvSpPr>
          <p:nvPr>
            <p:ph type="title" hasCustomPrompt="1"/>
          </p:nvPr>
        </p:nvSpPr>
        <p:spPr>
          <a:xfrm>
            <a:off x="539750" y="539751"/>
            <a:ext cx="11124250" cy="2406649"/>
          </a:xfrm>
        </p:spPr>
        <p:txBody>
          <a:bodyPr/>
          <a:lstStyle>
            <a:lvl1pPr>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dog max. </a:t>
            </a:r>
            <a:r>
              <a:rPr lang="en-GB" dirty="0" err="1"/>
              <a:t>tre</a:t>
            </a:r>
            <a:r>
              <a:rPr lang="en-GB" dirty="0"/>
              <a:t> </a:t>
            </a:r>
            <a:r>
              <a:rPr lang="en-GB" dirty="0" err="1"/>
              <a:t>linjeR</a:t>
            </a:r>
            <a:endParaRPr lang="da-DK" dirty="0"/>
          </a:p>
        </p:txBody>
      </p:sp>
      <p:sp>
        <p:nvSpPr>
          <p:cNvPr id="2" name="Date Placeholder 1">
            <a:extLst>
              <a:ext uri="{FF2B5EF4-FFF2-40B4-BE49-F238E27FC236}">
                <a16:creationId xmlns:a16="http://schemas.microsoft.com/office/drawing/2014/main" id="{C69E3935-18C9-440A-9F3D-AE3896C4B386}"/>
              </a:ext>
            </a:extLst>
          </p:cNvPr>
          <p:cNvSpPr>
            <a:spLocks noGrp="1"/>
          </p:cNvSpPr>
          <p:nvPr>
            <p:ph type="dt" sz="half" idx="14"/>
          </p:nvPr>
        </p:nvSpPr>
        <p:spPr/>
        <p:txBody>
          <a:bodyPr/>
          <a:lstStyle/>
          <a:p>
            <a:endParaRPr lang="en-GB" dirty="0"/>
          </a:p>
        </p:txBody>
      </p:sp>
      <p:sp>
        <p:nvSpPr>
          <p:cNvPr id="6" name="Footer Placeholder 5">
            <a:extLst>
              <a:ext uri="{FF2B5EF4-FFF2-40B4-BE49-F238E27FC236}">
                <a16:creationId xmlns:a16="http://schemas.microsoft.com/office/drawing/2014/main" id="{2A8A2F77-D16C-43F8-A102-F848509D105D}"/>
              </a:ext>
            </a:extLst>
          </p:cNvPr>
          <p:cNvSpPr>
            <a:spLocks noGrp="1"/>
          </p:cNvSpPr>
          <p:nvPr>
            <p:ph type="ftr" sz="quarter" idx="15"/>
          </p:nvPr>
        </p:nvSpPr>
        <p:spPr/>
        <p:txBody>
          <a:bodyPr/>
          <a:lstStyle/>
          <a:p>
            <a:endParaRPr lang="en-GB" dirty="0"/>
          </a:p>
        </p:txBody>
      </p:sp>
      <p:sp>
        <p:nvSpPr>
          <p:cNvPr id="7" name="Slide Number Placeholder 6">
            <a:extLst>
              <a:ext uri="{FF2B5EF4-FFF2-40B4-BE49-F238E27FC236}">
                <a16:creationId xmlns:a16="http://schemas.microsoft.com/office/drawing/2014/main" id="{44482DBF-B785-45DD-A7F2-C27F119D7162}"/>
              </a:ext>
            </a:extLst>
          </p:cNvPr>
          <p:cNvSpPr>
            <a:spLocks noGrp="1"/>
          </p:cNvSpPr>
          <p:nvPr>
            <p:ph type="sldNum" sz="quarter" idx="16"/>
          </p:nvPr>
        </p:nvSpPr>
        <p:spPr/>
        <p:txBody>
          <a:bodyPr/>
          <a:lstStyle/>
          <a:p>
            <a:fld id="{24C8C45C-947F-4981-8B3F-4F32E973C901}" type="slidenum">
              <a:rPr lang="en-GB" smtClean="0"/>
              <a:pPr/>
              <a:t>‹#›</a:t>
            </a:fld>
            <a:endParaRPr lang="en-GB" dirty="0"/>
          </a:p>
        </p:txBody>
      </p:sp>
      <p:pic>
        <p:nvPicPr>
          <p:cNvPr id="4" name="LogoStandardNeg" descr="{ &quot;templafy&quot;: { &quot;type&quot;: &quot;image&quot;, &quot;width&quot;: &quot;12.61 cm&quot;, &quot;height&quot;: &quot;1.98 cm&quot;, &quot;binding&quot;: &quot;UserProfile.LogoSelection.LogoStandardNeg_{{DocumentLanguage}}&quot; } }">
            <a:extLst>
              <a:ext uri="{FF2B5EF4-FFF2-40B4-BE49-F238E27FC236}">
                <a16:creationId xmlns:a16="http://schemas.microsoft.com/office/drawing/2014/main" id="{1F1A3E4B-6F29-4184-A217-20D770F0E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400" y="5817600"/>
            <a:ext cx="4539600" cy="710164"/>
          </a:xfrm>
          <a:prstGeom prst="rect">
            <a:avLst/>
          </a:prstGeom>
        </p:spPr>
      </p:pic>
      <p:sp>
        <p:nvSpPr>
          <p:cNvPr id="10" name="Pagenumber 30">
            <a:extLst>
              <a:ext uri="{FF2B5EF4-FFF2-40B4-BE49-F238E27FC236}">
                <a16:creationId xmlns:a16="http://schemas.microsoft.com/office/drawing/2014/main" id="{1C33BBBF-05EE-4E92-B506-023E5B99362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83221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 max. to </a:t>
            </a:r>
            <a:r>
              <a:rPr lang="en-US" dirty="0" err="1"/>
              <a:t>linjer</a:t>
            </a:r>
            <a:endParaRPr lang="en-GB" dirty="0"/>
          </a:p>
        </p:txBody>
      </p:sp>
      <p:sp>
        <p:nvSpPr>
          <p:cNvPr id="6" name="Text Placeholder 14">
            <a:extLst>
              <a:ext uri="{FF2B5EF4-FFF2-40B4-BE49-F238E27FC236}">
                <a16:creationId xmlns:a16="http://schemas.microsoft.com/office/drawing/2014/main" id="{C3054E4A-0E06-4747-850F-D4767740C2FE}"/>
              </a:ext>
            </a:extLst>
          </p:cNvPr>
          <p:cNvSpPr>
            <a:spLocks noGrp="1"/>
          </p:cNvSpPr>
          <p:nvPr>
            <p:ph type="body" sz="quarter" idx="14" hasCustomPrompt="1"/>
          </p:nvPr>
        </p:nvSpPr>
        <p:spPr>
          <a:xfrm>
            <a:off x="539751" y="6187233"/>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3" name="Date_GeneralDate"/>
          <p:cNvSpPr>
            <a:spLocks noGrp="1"/>
          </p:cNvSpPr>
          <p:nvPr>
            <p:ph type="dt" sz="half" idx="10"/>
          </p:nvPr>
        </p:nvSpPr>
        <p:spPr/>
        <p:txBody>
          <a:bodyPr/>
          <a:lstStyle/>
          <a:p>
            <a:endParaRPr lang="en-GB" dirty="0"/>
          </a:p>
        </p:txBody>
      </p:sp>
      <p:sp>
        <p:nvSpPr>
          <p:cNvPr id="4" name="FLD_PresentationTitle"/>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en-GB" dirty="0"/>
          </a:p>
        </p:txBody>
      </p:sp>
      <p:sp>
        <p:nvSpPr>
          <p:cNvPr id="3" name="FLD_PresentationTitle"/>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4C8C45C-947F-4981-8B3F-4F32E973C901}" type="slidenum">
              <a:rPr lang="en-GB" smtClean="0"/>
              <a:t>‹#›</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ørk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Name - UserProfile" descr="{ &quot;templafy&quot;: { &quot;type&quot;: &quot;text&quot;, &quot;binding&quot;: &quot;UserProfile.Name&quot; } }" title="Name">
            <a:extLst>
              <a:ext uri="{FF2B5EF4-FFF2-40B4-BE49-F238E27FC236}">
                <a16:creationId xmlns:a16="http://schemas.microsoft.com/office/drawing/2014/main" id="{48E44496-55E8-4294-911F-B251C75DA10D}"/>
              </a:ext>
            </a:extLst>
          </p:cNvPr>
          <p:cNvSpPr/>
          <p:nvPr userDrawn="1"/>
        </p:nvSpPr>
        <p:spPr>
          <a:xfrm>
            <a:off x="539749" y="5239265"/>
            <a:ext cx="7477957" cy="38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da-DK" sz="2200" noProof="0" dirty="0" err="1">
              <a:solidFill>
                <a:schemeClr val="bg1"/>
              </a:solidFill>
            </a:endParaRPr>
          </a:p>
        </p:txBody>
      </p:sp>
      <p:sp>
        <p:nvSpPr>
          <p:cNvPr id="19" name="Title - UserProfile" descr="{ &quot;templafy&quot;: { &quot;type&quot;: &quot;text&quot;, &quot;binding&quot;: &quot;UserProfile.Title&quot; } }" title="Title">
            <a:extLst>
              <a:ext uri="{FF2B5EF4-FFF2-40B4-BE49-F238E27FC236}">
                <a16:creationId xmlns:a16="http://schemas.microsoft.com/office/drawing/2014/main" id="{57BB749D-52D1-4A1C-9F75-1EC271B8438B}"/>
              </a:ext>
            </a:extLst>
          </p:cNvPr>
          <p:cNvSpPr/>
          <p:nvPr userDrawn="1"/>
        </p:nvSpPr>
        <p:spPr>
          <a:xfrm>
            <a:off x="539750" y="5628087"/>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2200" noProof="0" dirty="0" err="1">
              <a:solidFill>
                <a:schemeClr val="bg1"/>
              </a:solidFill>
            </a:endParaRPr>
          </a:p>
        </p:txBody>
      </p:sp>
      <p:sp>
        <p:nvSpPr>
          <p:cNvPr id="20" name="GeneralDate" descr="{&quot;templafy&quot;:{&quot;type&quot;:&quot;date&quot;,&quot;binding&quot;:&quot;Form.Date&quot;,&quot;format&quot;:&quot;{{DateFormats.GeneralDate}}&quot;}}" title="GeneralDate">
            <a:extLst>
              <a:ext uri="{FF2B5EF4-FFF2-40B4-BE49-F238E27FC236}">
                <a16:creationId xmlns:a16="http://schemas.microsoft.com/office/drawing/2014/main" id="{27BF579B-C90D-402D-95A6-F97633D783D2}"/>
              </a:ext>
            </a:extLst>
          </p:cNvPr>
          <p:cNvSpPr/>
          <p:nvPr userDrawn="1"/>
        </p:nvSpPr>
        <p:spPr>
          <a:xfrm>
            <a:off x="539750" y="5968314"/>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2200" noProof="0" dirty="0" err="1">
              <a:solidFill>
                <a:schemeClr val="bg1"/>
              </a:solidFill>
            </a:endParaRPr>
          </a:p>
        </p:txBody>
      </p:sp>
      <p:sp>
        <p:nvSpPr>
          <p:cNvPr id="2" name="Title 1"/>
          <p:cNvSpPr>
            <a:spLocks noGrp="1"/>
          </p:cNvSpPr>
          <p:nvPr>
            <p:ph type="ctrTitle" hasCustomPrompt="1"/>
          </p:nvPr>
        </p:nvSpPr>
        <p:spPr>
          <a:xfrm>
            <a:off x="539749" y="493200"/>
            <a:ext cx="11109326" cy="2248627"/>
          </a:xfrm>
        </p:spPr>
        <p:txBody>
          <a:bodyPr anchor="t" anchorCtr="0">
            <a:noAutofit/>
          </a:bodyPr>
          <a:lstStyle>
            <a:lvl1pPr algn="l">
              <a:lnSpc>
                <a:spcPct val="90000"/>
              </a:lnSpc>
              <a:defRPr sz="4800" b="0" cap="all" baseline="0">
                <a:solidFill>
                  <a:schemeClr val="bg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a:t>
            </a:r>
            <a:br>
              <a:rPr lang="en-GB" dirty="0"/>
            </a:br>
            <a:r>
              <a:rPr lang="en-GB" dirty="0"/>
              <a:t>dog max. </a:t>
            </a:r>
            <a:r>
              <a:rPr lang="en-GB" dirty="0" err="1"/>
              <a:t>tre</a:t>
            </a:r>
            <a:r>
              <a:rPr lang="en-GB" dirty="0"/>
              <a:t> </a:t>
            </a:r>
            <a:r>
              <a:rPr lang="en-GB" dirty="0" err="1"/>
              <a:t>linjeR</a:t>
            </a:r>
            <a:br>
              <a:rPr lang="en-GB" dirty="0"/>
            </a:br>
            <a:r>
              <a:rPr lang="en-GB" dirty="0"/>
              <a:t>(</a:t>
            </a:r>
            <a:r>
              <a:rPr lang="en-GB" dirty="0" err="1"/>
              <a:t>Hvid</a:t>
            </a:r>
            <a:r>
              <a:rPr lang="en-GB" dirty="0"/>
              <a:t> </a:t>
            </a:r>
            <a:r>
              <a:rPr lang="en-GB" dirty="0" err="1"/>
              <a:t>tekst</a:t>
            </a:r>
            <a:r>
              <a:rPr lang="en-GB" dirty="0"/>
              <a:t>, </a:t>
            </a:r>
            <a:r>
              <a:rPr lang="en-GB" dirty="0" err="1"/>
              <a:t>mørkt</a:t>
            </a:r>
            <a:r>
              <a:rPr lang="en-GB" dirty="0"/>
              <a:t> </a:t>
            </a:r>
            <a:r>
              <a:rPr lang="en-GB" dirty="0" err="1"/>
              <a:t>foto</a:t>
            </a:r>
            <a:r>
              <a:rPr lang="en-GB" dirty="0"/>
              <a:t>)</a:t>
            </a:r>
          </a:p>
        </p:txBody>
      </p:sp>
      <p:sp>
        <p:nvSpPr>
          <p:cNvPr id="16" name="TextBox 15">
            <a:extLst>
              <a:ext uri="{FF2B5EF4-FFF2-40B4-BE49-F238E27FC236}">
                <a16:creationId xmlns:a16="http://schemas.microsoft.com/office/drawing/2014/main" id="{B8923275-511B-4D4A-AFA5-B05EA79A20F7}"/>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err="1"/>
              <a:t>Slidet</a:t>
            </a:r>
            <a:r>
              <a:rPr lang="da-DK" sz="1100" dirty="0"/>
              <a:t> bruger </a:t>
            </a:r>
            <a:r>
              <a:rPr lang="da-DK" sz="1100" b="1" dirty="0"/>
              <a:t>mørkt</a:t>
            </a:r>
            <a:r>
              <a:rPr lang="da-DK" sz="1100" dirty="0"/>
              <a:t> baggrundsbillede. Indsæt et nyt: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en-GB" sz="1100" dirty="0"/>
          </a:p>
        </p:txBody>
      </p:sp>
      <p:sp>
        <p:nvSpPr>
          <p:cNvPr id="3" name="Date Placeholder 2">
            <a:extLst>
              <a:ext uri="{FF2B5EF4-FFF2-40B4-BE49-F238E27FC236}">
                <a16:creationId xmlns:a16="http://schemas.microsoft.com/office/drawing/2014/main" id="{E0F61CA3-8975-4101-A347-86F47BC5B145}"/>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E7B7EB95-1613-415D-B1A4-9C3546D8B4ED}"/>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F66C133E-448A-4617-A5A1-1F070B989E7B}"/>
              </a:ext>
            </a:extLst>
          </p:cNvPr>
          <p:cNvSpPr>
            <a:spLocks noGrp="1"/>
          </p:cNvSpPr>
          <p:nvPr>
            <p:ph type="sldNum" sz="quarter" idx="12"/>
          </p:nvPr>
        </p:nvSpPr>
        <p:spPr/>
        <p:txBody>
          <a:bodyPr/>
          <a:lstStyle/>
          <a:p>
            <a:fld id="{24C8C45C-947F-4981-8B3F-4F32E973C901}" type="slidenum">
              <a:rPr lang="en-GB" smtClean="0"/>
              <a:pPr/>
              <a:t>‹#›</a:t>
            </a:fld>
            <a:endParaRPr lang="en-GB" dirty="0"/>
          </a:p>
        </p:txBody>
      </p:sp>
      <p:pic>
        <p:nvPicPr>
          <p:cNvPr id="11" name="LogoNeg" descr="{ &quot;templafy&quot;: { &quot;type&quot;: &quot;image&quot;, &quot;width&quot;: &quot;12.61 cm&quot;, &quot;height&quot;: &quot;1.98 cm&quot;, &quot;binding&quot;: &quot;UserProfile.LogoSelection.LogoNeg_{{DocumentLanguage}}&quot; } }">
            <a:extLst>
              <a:ext uri="{FF2B5EF4-FFF2-40B4-BE49-F238E27FC236}">
                <a16:creationId xmlns:a16="http://schemas.microsoft.com/office/drawing/2014/main" id="{62D50543-2F5D-4BED-9213-7D2C301A55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925" y="5817600"/>
            <a:ext cx="4555400" cy="712800"/>
          </a:xfrm>
          <a:prstGeom prst="rect">
            <a:avLst/>
          </a:prstGeom>
        </p:spPr>
      </p:pic>
      <p:sp>
        <p:nvSpPr>
          <p:cNvPr id="12" name="Pagenumber 30">
            <a:extLst>
              <a:ext uri="{FF2B5EF4-FFF2-40B4-BE49-F238E27FC236}">
                <a16:creationId xmlns:a16="http://schemas.microsoft.com/office/drawing/2014/main" id="{F05F10A6-84A3-4DA1-BAA3-38D78F7BF9E9}"/>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67667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tekst">
    <p:bg>
      <p:bgPr>
        <a:solidFill>
          <a:schemeClr val="bg1"/>
        </a:solidFill>
        <a:effectLst/>
      </p:bgPr>
    </p:bg>
    <p:spTree>
      <p:nvGrpSpPr>
        <p:cNvPr id="1" name=""/>
        <p:cNvGrpSpPr/>
        <p:nvPr/>
      </p:nvGrpSpPr>
      <p:grpSpPr>
        <a:xfrm>
          <a:off x="0" y="0"/>
          <a:ext cx="0" cy="0"/>
          <a:chOff x="0" y="0"/>
          <a:chExt cx="0" cy="0"/>
        </a:xfrm>
      </p:grpSpPr>
      <p:sp>
        <p:nvSpPr>
          <p:cNvPr id="15" name="Pil">
            <a:extLst>
              <a:ext uri="{FF2B5EF4-FFF2-40B4-BE49-F238E27FC236}">
                <a16:creationId xmlns:a16="http://schemas.microsoft.com/office/drawing/2014/main" id="{6B2B9A9F-7FBF-4586-9C4F-67C7317068F9}"/>
              </a:ext>
            </a:extLst>
          </p:cNvPr>
          <p:cNvSpPr>
            <a:spLocks noEditPoints="1"/>
          </p:cNvSpPr>
          <p:nvPr userDrawn="1"/>
        </p:nvSpPr>
        <p:spPr bwMode="auto">
          <a:xfrm>
            <a:off x="539750" y="731526"/>
            <a:ext cx="540000" cy="540000"/>
          </a:xfrm>
          <a:custGeom>
            <a:avLst/>
            <a:gdLst>
              <a:gd name="T0" fmla="*/ 391 w 782"/>
              <a:gd name="T1" fmla="*/ 782 h 782"/>
              <a:gd name="T2" fmla="*/ 0 w 782"/>
              <a:gd name="T3" fmla="*/ 391 h 782"/>
              <a:gd name="T4" fmla="*/ 391 w 782"/>
              <a:gd name="T5" fmla="*/ 0 h 782"/>
              <a:gd name="T6" fmla="*/ 782 w 782"/>
              <a:gd name="T7" fmla="*/ 391 h 782"/>
              <a:gd name="T8" fmla="*/ 391 w 782"/>
              <a:gd name="T9" fmla="*/ 782 h 782"/>
              <a:gd name="T10" fmla="*/ 391 w 782"/>
              <a:gd name="T11" fmla="*/ 64 h 782"/>
              <a:gd name="T12" fmla="*/ 64 w 782"/>
              <a:gd name="T13" fmla="*/ 391 h 782"/>
              <a:gd name="T14" fmla="*/ 391 w 782"/>
              <a:gd name="T15" fmla="*/ 719 h 782"/>
              <a:gd name="T16" fmla="*/ 720 w 782"/>
              <a:gd name="T17" fmla="*/ 391 h 782"/>
              <a:gd name="T18" fmla="*/ 391 w 782"/>
              <a:gd name="T19" fmla="*/ 64 h 782"/>
              <a:gd name="T20" fmla="*/ 409 w 782"/>
              <a:gd name="T21" fmla="*/ 581 h 782"/>
              <a:gd name="T22" fmla="*/ 388 w 782"/>
              <a:gd name="T23" fmla="*/ 590 h 782"/>
              <a:gd name="T24" fmla="*/ 357 w 782"/>
              <a:gd name="T25" fmla="*/ 561 h 782"/>
              <a:gd name="T26" fmla="*/ 366 w 782"/>
              <a:gd name="T27" fmla="*/ 539 h 782"/>
              <a:gd name="T28" fmla="*/ 498 w 782"/>
              <a:gd name="T29" fmla="*/ 420 h 782"/>
              <a:gd name="T30" fmla="*/ 208 w 782"/>
              <a:gd name="T31" fmla="*/ 420 h 782"/>
              <a:gd name="T32" fmla="*/ 178 w 782"/>
              <a:gd name="T33" fmla="*/ 391 h 782"/>
              <a:gd name="T34" fmla="*/ 208 w 782"/>
              <a:gd name="T35" fmla="*/ 360 h 782"/>
              <a:gd name="T36" fmla="*/ 498 w 782"/>
              <a:gd name="T37" fmla="*/ 360 h 782"/>
              <a:gd name="T38" fmla="*/ 366 w 782"/>
              <a:gd name="T39" fmla="*/ 244 h 782"/>
              <a:gd name="T40" fmla="*/ 357 w 782"/>
              <a:gd name="T41" fmla="*/ 222 h 782"/>
              <a:gd name="T42" fmla="*/ 388 w 782"/>
              <a:gd name="T43" fmla="*/ 192 h 782"/>
              <a:gd name="T44" fmla="*/ 407 w 782"/>
              <a:gd name="T45" fmla="*/ 200 h 782"/>
              <a:gd name="T46" fmla="*/ 590 w 782"/>
              <a:gd name="T47" fmla="*/ 368 h 782"/>
              <a:gd name="T48" fmla="*/ 600 w 782"/>
              <a:gd name="T49" fmla="*/ 391 h 782"/>
              <a:gd name="T50" fmla="*/ 590 w 782"/>
              <a:gd name="T51" fmla="*/ 415 h 782"/>
              <a:gd name="T52" fmla="*/ 409 w 782"/>
              <a:gd name="T53" fmla="*/ 58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2" h="782">
                <a:moveTo>
                  <a:pt x="391" y="782"/>
                </a:moveTo>
                <a:cubicBezTo>
                  <a:pt x="176" y="782"/>
                  <a:pt x="0" y="608"/>
                  <a:pt x="0" y="391"/>
                </a:cubicBezTo>
                <a:cubicBezTo>
                  <a:pt x="0" y="175"/>
                  <a:pt x="176" y="0"/>
                  <a:pt x="391" y="0"/>
                </a:cubicBezTo>
                <a:cubicBezTo>
                  <a:pt x="608" y="0"/>
                  <a:pt x="782" y="175"/>
                  <a:pt x="782" y="391"/>
                </a:cubicBezTo>
                <a:cubicBezTo>
                  <a:pt x="782" y="608"/>
                  <a:pt x="608" y="782"/>
                  <a:pt x="391" y="782"/>
                </a:cubicBezTo>
                <a:close/>
                <a:moveTo>
                  <a:pt x="391" y="64"/>
                </a:moveTo>
                <a:cubicBezTo>
                  <a:pt x="210" y="64"/>
                  <a:pt x="64" y="210"/>
                  <a:pt x="64" y="391"/>
                </a:cubicBezTo>
                <a:cubicBezTo>
                  <a:pt x="64" y="572"/>
                  <a:pt x="210" y="719"/>
                  <a:pt x="391" y="719"/>
                </a:cubicBezTo>
                <a:cubicBezTo>
                  <a:pt x="573" y="719"/>
                  <a:pt x="720" y="572"/>
                  <a:pt x="720" y="391"/>
                </a:cubicBezTo>
                <a:cubicBezTo>
                  <a:pt x="720" y="210"/>
                  <a:pt x="573" y="64"/>
                  <a:pt x="391" y="64"/>
                </a:cubicBezTo>
                <a:close/>
                <a:moveTo>
                  <a:pt x="409" y="581"/>
                </a:moveTo>
                <a:cubicBezTo>
                  <a:pt x="405" y="585"/>
                  <a:pt x="397" y="590"/>
                  <a:pt x="388" y="590"/>
                </a:cubicBezTo>
                <a:cubicBezTo>
                  <a:pt x="371" y="590"/>
                  <a:pt x="357" y="576"/>
                  <a:pt x="357" y="561"/>
                </a:cubicBezTo>
                <a:cubicBezTo>
                  <a:pt x="357" y="553"/>
                  <a:pt x="359" y="544"/>
                  <a:pt x="366" y="539"/>
                </a:cubicBezTo>
                <a:cubicBezTo>
                  <a:pt x="498" y="420"/>
                  <a:pt x="498" y="420"/>
                  <a:pt x="498" y="420"/>
                </a:cubicBezTo>
                <a:cubicBezTo>
                  <a:pt x="208" y="420"/>
                  <a:pt x="208" y="420"/>
                  <a:pt x="208" y="420"/>
                </a:cubicBezTo>
                <a:cubicBezTo>
                  <a:pt x="193" y="420"/>
                  <a:pt x="178" y="407"/>
                  <a:pt x="178" y="391"/>
                </a:cubicBezTo>
                <a:cubicBezTo>
                  <a:pt x="178" y="375"/>
                  <a:pt x="193" y="360"/>
                  <a:pt x="208" y="360"/>
                </a:cubicBezTo>
                <a:cubicBezTo>
                  <a:pt x="498" y="360"/>
                  <a:pt x="498" y="360"/>
                  <a:pt x="498" y="360"/>
                </a:cubicBezTo>
                <a:cubicBezTo>
                  <a:pt x="366" y="244"/>
                  <a:pt x="366" y="244"/>
                  <a:pt x="366" y="244"/>
                </a:cubicBezTo>
                <a:cubicBezTo>
                  <a:pt x="359" y="237"/>
                  <a:pt x="357" y="228"/>
                  <a:pt x="357" y="222"/>
                </a:cubicBezTo>
                <a:cubicBezTo>
                  <a:pt x="357" y="206"/>
                  <a:pt x="371" y="192"/>
                  <a:pt x="388" y="192"/>
                </a:cubicBezTo>
                <a:cubicBezTo>
                  <a:pt x="396" y="192"/>
                  <a:pt x="404" y="197"/>
                  <a:pt x="407" y="200"/>
                </a:cubicBezTo>
                <a:cubicBezTo>
                  <a:pt x="590" y="368"/>
                  <a:pt x="590" y="368"/>
                  <a:pt x="590" y="368"/>
                </a:cubicBezTo>
                <a:cubicBezTo>
                  <a:pt x="598" y="375"/>
                  <a:pt x="600" y="382"/>
                  <a:pt x="600" y="391"/>
                </a:cubicBezTo>
                <a:cubicBezTo>
                  <a:pt x="600" y="398"/>
                  <a:pt x="598" y="407"/>
                  <a:pt x="590" y="415"/>
                </a:cubicBezTo>
                <a:lnTo>
                  <a:pt x="409" y="5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Name - UserProfile" descr="{ &quot;templafy&quot;: { &quot;type&quot;: &quot;text&quot;, &quot;binding&quot;: &quot;UserProfile.Name&quot; } }" title="Name">
            <a:extLst>
              <a:ext uri="{FF2B5EF4-FFF2-40B4-BE49-F238E27FC236}">
                <a16:creationId xmlns:a16="http://schemas.microsoft.com/office/drawing/2014/main" id="{48E44496-55E8-4294-911F-B251C75DA10D}"/>
              </a:ext>
            </a:extLst>
          </p:cNvPr>
          <p:cNvSpPr/>
          <p:nvPr userDrawn="1"/>
        </p:nvSpPr>
        <p:spPr>
          <a:xfrm>
            <a:off x="539749" y="5239265"/>
            <a:ext cx="7477957" cy="388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da-DK" sz="2200" noProof="0" dirty="0" err="1">
              <a:solidFill>
                <a:schemeClr val="tx1"/>
              </a:solidFill>
            </a:endParaRPr>
          </a:p>
        </p:txBody>
      </p:sp>
      <p:sp>
        <p:nvSpPr>
          <p:cNvPr id="19" name="Title - UserProfile" descr="{ &quot;templafy&quot;: { &quot;type&quot;: &quot;text&quot;, &quot;binding&quot;: &quot;UserProfile.Title&quot; } }" title="Title">
            <a:extLst>
              <a:ext uri="{FF2B5EF4-FFF2-40B4-BE49-F238E27FC236}">
                <a16:creationId xmlns:a16="http://schemas.microsoft.com/office/drawing/2014/main" id="{57BB749D-52D1-4A1C-9F75-1EC271B8438B}"/>
              </a:ext>
            </a:extLst>
          </p:cNvPr>
          <p:cNvSpPr/>
          <p:nvPr userDrawn="1"/>
        </p:nvSpPr>
        <p:spPr>
          <a:xfrm>
            <a:off x="539750" y="5628087"/>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2200" noProof="0" dirty="0" err="1">
              <a:solidFill>
                <a:schemeClr val="tx1"/>
              </a:solidFill>
            </a:endParaRPr>
          </a:p>
        </p:txBody>
      </p:sp>
      <p:sp>
        <p:nvSpPr>
          <p:cNvPr id="20" name="GeneralDate" descr="{&quot;templafy&quot;:{&quot;type&quot;:&quot;date&quot;,&quot;binding&quot;:&quot;Form.Date&quot;,&quot;format&quot;:&quot;{{DateFormats.GeneralDate}}&quot;}}" title="GeneralDate">
            <a:extLst>
              <a:ext uri="{FF2B5EF4-FFF2-40B4-BE49-F238E27FC236}">
                <a16:creationId xmlns:a16="http://schemas.microsoft.com/office/drawing/2014/main" id="{27BF579B-C90D-402D-95A6-F97633D783D2}"/>
              </a:ext>
            </a:extLst>
          </p:cNvPr>
          <p:cNvSpPr/>
          <p:nvPr userDrawn="1"/>
        </p:nvSpPr>
        <p:spPr>
          <a:xfrm>
            <a:off x="539750" y="5968314"/>
            <a:ext cx="7477957" cy="34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2200" noProof="0" dirty="0" err="1">
              <a:solidFill>
                <a:schemeClr val="tx1"/>
              </a:solidFill>
            </a:endParaRPr>
          </a:p>
        </p:txBody>
      </p:sp>
      <p:sp>
        <p:nvSpPr>
          <p:cNvPr id="2" name="Title 1"/>
          <p:cNvSpPr>
            <a:spLocks noGrp="1"/>
          </p:cNvSpPr>
          <p:nvPr>
            <p:ph type="ctrTitle" hasCustomPrompt="1"/>
          </p:nvPr>
        </p:nvSpPr>
        <p:spPr>
          <a:xfrm>
            <a:off x="539749" y="1836000"/>
            <a:ext cx="11109326" cy="2248627"/>
          </a:xfrm>
        </p:spPr>
        <p:txBody>
          <a:bodyPr anchor="t" anchorCtr="0">
            <a:noAutofit/>
          </a:bodyPr>
          <a:lstStyle>
            <a:lvl1pPr algn="l">
              <a:lnSpc>
                <a:spcPct val="90000"/>
              </a:lnSpc>
              <a:defRPr sz="4800" b="0" cap="all" baseline="0">
                <a:solidFill>
                  <a:schemeClr val="accent1"/>
                </a:solidFill>
                <a:latin typeface="DI Sans Office Black" panose="00000A00000000000000" pitchFamily="2" charset="0"/>
              </a:defRPr>
            </a:lvl1pPr>
          </a:lstStyle>
          <a:p>
            <a:r>
              <a:rPr lang="en-GB" dirty="0" err="1"/>
              <a:t>Indsæt</a:t>
            </a:r>
            <a:r>
              <a:rPr lang="en-GB" dirty="0"/>
              <a:t> </a:t>
            </a:r>
            <a:r>
              <a:rPr lang="en-GB" dirty="0" err="1"/>
              <a:t>Overskrift</a:t>
            </a:r>
            <a:r>
              <a:rPr lang="en-GB" dirty="0"/>
              <a:t> </a:t>
            </a:r>
            <a:r>
              <a:rPr lang="en-GB" dirty="0" err="1"/>
              <a:t>i</a:t>
            </a:r>
            <a:r>
              <a:rPr lang="en-GB" dirty="0"/>
              <a:t> to LINJER, </a:t>
            </a:r>
            <a:br>
              <a:rPr lang="en-GB" dirty="0"/>
            </a:br>
            <a:r>
              <a:rPr lang="en-GB" dirty="0"/>
              <a:t>dog max. </a:t>
            </a:r>
            <a:r>
              <a:rPr lang="en-GB" dirty="0" err="1"/>
              <a:t>tre</a:t>
            </a:r>
            <a:r>
              <a:rPr lang="en-GB" dirty="0"/>
              <a:t> </a:t>
            </a:r>
            <a:r>
              <a:rPr lang="en-GB" dirty="0" err="1"/>
              <a:t>linjeR</a:t>
            </a:r>
            <a:endParaRPr lang="en-GB" dirty="0"/>
          </a:p>
        </p:txBody>
      </p:sp>
      <p:sp>
        <p:nvSpPr>
          <p:cNvPr id="3" name="Date Placeholder 2">
            <a:extLst>
              <a:ext uri="{FF2B5EF4-FFF2-40B4-BE49-F238E27FC236}">
                <a16:creationId xmlns:a16="http://schemas.microsoft.com/office/drawing/2014/main" id="{BDDD4F83-2366-4E9B-B0AA-DE51DEAC3182}"/>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3AA4F879-C0D4-44D2-ACD5-0CA0F9ACB434}"/>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3194533D-DF54-4AA4-B2D7-53AA5B4833E0}"/>
              </a:ext>
            </a:extLst>
          </p:cNvPr>
          <p:cNvSpPr>
            <a:spLocks noGrp="1"/>
          </p:cNvSpPr>
          <p:nvPr>
            <p:ph type="sldNum" sz="quarter" idx="12"/>
          </p:nvPr>
        </p:nvSpPr>
        <p:spPr/>
        <p:txBody>
          <a:bodyPr/>
          <a:lstStyle/>
          <a:p>
            <a:fld id="{24C8C45C-947F-4981-8B3F-4F32E973C901}" type="slidenum">
              <a:rPr lang="en-GB" smtClean="0"/>
              <a:pPr/>
              <a:t>‹#›</a:t>
            </a:fld>
            <a:endParaRPr lang="en-GB" dirty="0"/>
          </a:p>
        </p:txBody>
      </p:sp>
      <p:pic>
        <p:nvPicPr>
          <p:cNvPr id="9" name="LogoColor" descr="{ &quot;templafy&quot;: { &quot;type&quot;: &quot;image&quot;, &quot;width&quot;: &quot;12.61 cm&quot;, &quot;height&quot;: &quot;1.98 cm&quot;, &quot;binding&quot;: &quot;UserProfile.LogoSelection.LogoColor_{{DocumentLanguage}}&quot; } }">
            <a:extLst>
              <a:ext uri="{FF2B5EF4-FFF2-40B4-BE49-F238E27FC236}">
                <a16:creationId xmlns:a16="http://schemas.microsoft.com/office/drawing/2014/main" id="{E6438023-7449-4C66-B172-1B06BD709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4400" y="5817720"/>
            <a:ext cx="4539600" cy="713946"/>
          </a:xfrm>
          <a:prstGeom prst="rect">
            <a:avLst/>
          </a:prstGeom>
        </p:spPr>
      </p:pic>
      <p:sp>
        <p:nvSpPr>
          <p:cNvPr id="11" name="Pagenumber 30">
            <a:extLst>
              <a:ext uri="{FF2B5EF4-FFF2-40B4-BE49-F238E27FC236}">
                <a16:creationId xmlns:a16="http://schemas.microsoft.com/office/drawing/2014/main" id="{E36F1D8C-04F6-4E2E-A03E-2CB263C74170}"/>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414399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pic>
        <p:nvPicPr>
          <p:cNvPr id="8" name="image" descr="{&quot;templafy&quot;:{&quot;type&quot;:&quot;image&quot;,&quot;width&quot;:&quot;16.52 cm&quot;,&quot;height&quot;:&quot;19.05 cm&quot;,&quot;binding&quot;:&quot;UserProfile.LogoSelection.LogoElement_{{DocumentLanguage}}&quot;}}" title="UserProfile.LogoSelection.LogoElement_{{DocumentLanguage}}">
            <a:extLst>
              <a:ext uri="{FF2B5EF4-FFF2-40B4-BE49-F238E27FC236}">
                <a16:creationId xmlns:a16="http://schemas.microsoft.com/office/drawing/2014/main" id="{8C7E93E1-2731-4870-B3AD-25D6CC802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6756" y="0"/>
            <a:ext cx="5945244" cy="6858000"/>
          </a:xfrm>
          <a:prstGeom prst="rect">
            <a:avLst/>
          </a:prstGeom>
        </p:spPr>
      </p:pic>
      <p:sp>
        <p:nvSpPr>
          <p:cNvPr id="2" name="Title 1"/>
          <p:cNvSpPr>
            <a:spLocks noGrp="1"/>
          </p:cNvSpPr>
          <p:nvPr>
            <p:ph type="title" hasCustomPrompt="1"/>
          </p:nvPr>
        </p:nvSpPr>
        <p:spPr>
          <a:xfrm>
            <a:off x="539750" y="493200"/>
            <a:ext cx="11109324" cy="1363191"/>
          </a:xfrm>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 max. to </a:t>
            </a:r>
            <a:r>
              <a:rPr lang="en-US" dirty="0" err="1"/>
              <a:t>linjer</a:t>
            </a:r>
            <a:endParaRPr lang="en-GB" noProof="0" dirty="0"/>
          </a:p>
        </p:txBody>
      </p:sp>
      <p:sp>
        <p:nvSpPr>
          <p:cNvPr id="7" name="Content Placeholder 2"/>
          <p:cNvSpPr>
            <a:spLocks noGrp="1"/>
          </p:cNvSpPr>
          <p:nvPr>
            <p:ph sz="quarter" idx="13" hasCustomPrompt="1"/>
          </p:nvPr>
        </p:nvSpPr>
        <p:spPr>
          <a:xfrm>
            <a:off x="539749" y="2349500"/>
            <a:ext cx="7248526" cy="3635375"/>
          </a:xfrm>
        </p:spPr>
        <p:txBody>
          <a:bodyPr/>
          <a:lstStyle>
            <a:lvl1pPr>
              <a:defRPr/>
            </a:lvl1pPr>
          </a:lstStyle>
          <a:p>
            <a:pPr lvl="0"/>
            <a:r>
              <a:rPr lang="en-GB" noProof="0" dirty="0" err="1"/>
              <a:t>Klik</a:t>
            </a:r>
            <a:r>
              <a:rPr lang="en-GB" noProof="0" dirty="0"/>
              <a:t> for </a:t>
            </a:r>
            <a:r>
              <a:rPr lang="en-GB" noProof="0" dirty="0" err="1"/>
              <a:t>indsætte</a:t>
            </a:r>
            <a:r>
              <a:rPr lang="en-GB" noProof="0" dirty="0"/>
              <a:t> </a:t>
            </a:r>
            <a:r>
              <a:rPr lang="en-GB" noProof="0" dirty="0" err="1"/>
              <a:t>tekst</a:t>
            </a:r>
            <a:endParaRPr lang="en-GB" noProof="0" dirty="0"/>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Picture Placeholder 3">
            <a:extLst>
              <a:ext uri="{FF2B5EF4-FFF2-40B4-BE49-F238E27FC236}">
                <a16:creationId xmlns:a16="http://schemas.microsoft.com/office/drawing/2014/main" id="{A3A74802-E80F-458A-8A43-697769FA6751}"/>
              </a:ext>
            </a:extLst>
          </p:cNvPr>
          <p:cNvSpPr>
            <a:spLocks noGrp="1"/>
          </p:cNvSpPr>
          <p:nvPr>
            <p:ph type="pic" sz="quarter" idx="14" hasCustomPrompt="1"/>
          </p:nvPr>
        </p:nvSpPr>
        <p:spPr>
          <a:xfrm>
            <a:off x="8221874" y="2349500"/>
            <a:ext cx="3420000"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11" name="Text Placeholder 14">
            <a:extLst>
              <a:ext uri="{FF2B5EF4-FFF2-40B4-BE49-F238E27FC236}">
                <a16:creationId xmlns:a16="http://schemas.microsoft.com/office/drawing/2014/main" id="{DEE1D9E4-D1DF-400F-AD8A-F6AB801F56B4}"/>
              </a:ext>
            </a:extLst>
          </p:cNvPr>
          <p:cNvSpPr>
            <a:spLocks noGrp="1"/>
          </p:cNvSpPr>
          <p:nvPr>
            <p:ph type="body" sz="quarter" idx="15" hasCustomPrompt="1"/>
          </p:nvPr>
        </p:nvSpPr>
        <p:spPr>
          <a:xfrm>
            <a:off x="539751" y="6187233"/>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3" name="Date_GeneralDate"/>
          <p:cNvSpPr>
            <a:spLocks noGrp="1"/>
          </p:cNvSpPr>
          <p:nvPr>
            <p:ph type="dt" sz="half" idx="10"/>
          </p:nvPr>
        </p:nvSpPr>
        <p:spPr/>
        <p:txBody>
          <a:bodyPr/>
          <a:lstStyle/>
          <a:p>
            <a:endParaRPr lang="en-GB" noProof="0" dirty="0"/>
          </a:p>
        </p:txBody>
      </p:sp>
      <p:sp>
        <p:nvSpPr>
          <p:cNvPr id="4" name="FLD_PresentationTitle"/>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4C8C45C-947F-4981-8B3F-4F32E973C901}" type="slidenum">
              <a:rPr lang="en-GB" noProof="0" smtClean="0"/>
              <a:pPr/>
              <a:t>‹#›</a:t>
            </a:fld>
            <a:endParaRPr lang="en-GB" noProof="0" dirty="0"/>
          </a:p>
        </p:txBody>
      </p:sp>
      <p:pic>
        <p:nvPicPr>
          <p:cNvPr id="9" name="LogoStandard" descr="{ &quot;templafy&quot;: { &quot;type&quot;: &quot;image&quot;, &quot;width&quot;: &quot;12.61 cm&quot;, &quot;height&quot;: &quot;1.98 cm&quot;, &quot;binding&quot;: &quot;UserProfile.LogoSelection.LogoStandard_{{DocumentLanguage}}&quot; } }" title="LogoStandard">
            <a:extLst>
              <a:ext uri="{FF2B5EF4-FFF2-40B4-BE49-F238E27FC236}">
                <a16:creationId xmlns:a16="http://schemas.microsoft.com/office/drawing/2014/main" id="{527B6A47-F0B6-4302-9A9B-32B9E0EFD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400" y="5817600"/>
            <a:ext cx="4539600" cy="712800"/>
          </a:xfrm>
          <a:prstGeom prst="rect">
            <a:avLst/>
          </a:prstGeom>
        </p:spPr>
      </p:pic>
    </p:spTree>
    <p:extLst>
      <p:ext uri="{BB962C8B-B14F-4D97-AF65-F5344CB8AC3E}">
        <p14:creationId xmlns:p14="http://schemas.microsoft.com/office/powerpoint/2010/main" val="96599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og indhold (gra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492298"/>
            <a:ext cx="11109324" cy="793540"/>
          </a:xfrm>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a:t>
            </a:r>
            <a:r>
              <a:rPr lang="en-US" dirty="0" err="1"/>
              <a:t>i</a:t>
            </a:r>
            <a:r>
              <a:rPr lang="en-US" dirty="0"/>
              <a:t> max. </a:t>
            </a:r>
            <a:r>
              <a:rPr lang="en-US" dirty="0" err="1"/>
              <a:t>en</a:t>
            </a:r>
            <a:r>
              <a:rPr lang="en-US" dirty="0"/>
              <a:t> </a:t>
            </a:r>
            <a:r>
              <a:rPr lang="en-US" dirty="0" err="1"/>
              <a:t>linje</a:t>
            </a:r>
            <a:endParaRPr lang="en-GB" noProof="0" dirty="0"/>
          </a:p>
        </p:txBody>
      </p:sp>
      <p:sp>
        <p:nvSpPr>
          <p:cNvPr id="3" name="Content Placeholder 2"/>
          <p:cNvSpPr>
            <a:spLocks noGrp="1"/>
          </p:cNvSpPr>
          <p:nvPr>
            <p:ph idx="1" hasCustomPrompt="1"/>
          </p:nvPr>
        </p:nvSpPr>
        <p:spPr>
          <a:xfrm>
            <a:off x="539750" y="1522192"/>
            <a:ext cx="11109326" cy="4246783"/>
          </a:xfrm>
        </p:spPr>
        <p:txBody>
          <a:bodyPr/>
          <a:lstStyle>
            <a:lvl1pPr>
              <a:defRPr/>
            </a:lvl1pPr>
          </a:lstStyle>
          <a:p>
            <a:pPr lvl="0"/>
            <a:r>
              <a:rPr lang="da-DK" noProof="0" dirty="0"/>
              <a:t>Indsæt graf som et </a:t>
            </a:r>
            <a:r>
              <a:rPr lang="da-DK" noProof="0" dirty="0" err="1"/>
              <a:t>billed</a:t>
            </a:r>
            <a:r>
              <a:rPr lang="da-DK" noProof="0" dirty="0"/>
              <a:t> fra Excel.</a:t>
            </a:r>
            <a:br>
              <a:rPr lang="da-DK" noProof="0" dirty="0"/>
            </a:br>
            <a:r>
              <a:rPr lang="da-DK" noProof="0" dirty="0"/>
              <a:t>Grafen kan også laves direkte i PowerPoint: </a:t>
            </a:r>
            <a:br>
              <a:rPr lang="da-DK" noProof="0" dirty="0"/>
            </a:br>
            <a:r>
              <a:rPr lang="da-DK" noProof="0" dirty="0"/>
              <a:t>1. Klik på DI fanen, </a:t>
            </a:r>
            <a:br>
              <a:rPr lang="da-DK" noProof="0" dirty="0"/>
            </a:br>
            <a:r>
              <a:rPr lang="da-DK" noProof="0" dirty="0"/>
              <a:t>2. </a:t>
            </a:r>
            <a:r>
              <a:rPr lang="da-DK" noProof="0" dirty="0" err="1"/>
              <a:t>Create</a:t>
            </a:r>
            <a:r>
              <a:rPr lang="da-DK" noProof="0" dirty="0"/>
              <a:t> Chart, </a:t>
            </a:r>
            <a:br>
              <a:rPr lang="da-DK" noProof="0" dirty="0"/>
            </a:br>
            <a:r>
              <a:rPr lang="da-DK" noProof="0" dirty="0"/>
              <a:t>3. Vælg efterfølgende Chart </a:t>
            </a:r>
            <a:r>
              <a:rPr lang="da-DK" noProof="0" dirty="0" err="1"/>
              <a:t>Color</a:t>
            </a:r>
            <a:r>
              <a:rPr lang="da-DK" noProof="0" dirty="0"/>
              <a:t>.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Placeholder 14">
            <a:extLst>
              <a:ext uri="{FF2B5EF4-FFF2-40B4-BE49-F238E27FC236}">
                <a16:creationId xmlns:a16="http://schemas.microsoft.com/office/drawing/2014/main" id="{508B1870-3920-4E74-BA14-F75568939DB6}"/>
              </a:ext>
            </a:extLst>
          </p:cNvPr>
          <p:cNvSpPr>
            <a:spLocks noGrp="1"/>
          </p:cNvSpPr>
          <p:nvPr>
            <p:ph type="body" sz="quarter" idx="14" hasCustomPrompt="1"/>
          </p:nvPr>
        </p:nvSpPr>
        <p:spPr>
          <a:xfrm>
            <a:off x="539751" y="6187232"/>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None/>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4" name="Date_GeneralDate"/>
          <p:cNvSpPr>
            <a:spLocks noGrp="1"/>
          </p:cNvSpPr>
          <p:nvPr>
            <p:ph type="dt" sz="half" idx="10"/>
          </p:nvPr>
        </p:nvSpPr>
        <p:spPr/>
        <p:txBody>
          <a:bodyPr/>
          <a:lstStyle/>
          <a:p>
            <a:endParaRPr lang="en-GB" noProof="0" dirty="0"/>
          </a:p>
        </p:txBody>
      </p:sp>
      <p:sp>
        <p:nvSpPr>
          <p:cNvPr id="5" name="FLD_PresentationTitle"/>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345641493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fotos">
    <p:bg>
      <p:bgPr>
        <a:solidFill>
          <a:schemeClr val="bg1"/>
        </a:solidFill>
        <a:effectLst/>
      </p:bgPr>
    </p:bg>
    <p:spTree>
      <p:nvGrpSpPr>
        <p:cNvPr id="1" name=""/>
        <p:cNvGrpSpPr/>
        <p:nvPr/>
      </p:nvGrpSpPr>
      <p:grpSpPr>
        <a:xfrm>
          <a:off x="0" y="0"/>
          <a:ext cx="0" cy="0"/>
          <a:chOff x="0" y="0"/>
          <a:chExt cx="0" cy="0"/>
        </a:xfrm>
      </p:grpSpPr>
      <p:pic>
        <p:nvPicPr>
          <p:cNvPr id="9" name="image" descr="{&quot;templafy&quot;:{&quot;type&quot;:&quot;image&quot;,&quot;width&quot;:&quot;16.52 cm&quot;,&quot;height&quot;:&quot;19.05 cm&quot;,&quot;binding&quot;:&quot;UserProfile.LogoSelection.LogoElement_{{DocumentLanguage}}&quot;}}" title="UserProfile.LogoSelection.LogoElement_{{DocumentLanguage}}">
            <a:extLst>
              <a:ext uri="{FF2B5EF4-FFF2-40B4-BE49-F238E27FC236}">
                <a16:creationId xmlns:a16="http://schemas.microsoft.com/office/drawing/2014/main" id="{68FF2008-6E48-4CDB-A5AD-649C18A51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6756" y="0"/>
            <a:ext cx="5945244" cy="6858000"/>
          </a:xfrm>
          <a:prstGeom prst="rect">
            <a:avLst/>
          </a:prstGeom>
        </p:spPr>
      </p:pic>
      <p:sp>
        <p:nvSpPr>
          <p:cNvPr id="30" name="Title 1">
            <a:extLst>
              <a:ext uri="{FF2B5EF4-FFF2-40B4-BE49-F238E27FC236}">
                <a16:creationId xmlns:a16="http://schemas.microsoft.com/office/drawing/2014/main" id="{B1949515-7F1A-4A75-9EAB-0390FA70164B}"/>
              </a:ext>
            </a:extLst>
          </p:cNvPr>
          <p:cNvSpPr>
            <a:spLocks noGrp="1"/>
          </p:cNvSpPr>
          <p:nvPr>
            <p:ph type="title" hasCustomPrompt="1"/>
          </p:nvPr>
        </p:nvSpPr>
        <p:spPr/>
        <p:txBody>
          <a:bodyPr/>
          <a:lstStyle>
            <a:lvl1pPr>
              <a:defRPr/>
            </a:lvl1pPr>
          </a:lstStyle>
          <a:p>
            <a:r>
              <a:rPr lang="en-US" dirty="0" err="1"/>
              <a:t>Klik</a:t>
            </a:r>
            <a:r>
              <a:rPr lang="en-US" dirty="0"/>
              <a:t> for at </a:t>
            </a:r>
            <a:r>
              <a:rPr lang="en-US" dirty="0" err="1"/>
              <a:t>indsætte</a:t>
            </a:r>
            <a:r>
              <a:rPr lang="en-US" dirty="0"/>
              <a:t> </a:t>
            </a:r>
            <a:r>
              <a:rPr lang="en-US" dirty="0" err="1"/>
              <a:t>overskrift</a:t>
            </a:r>
            <a:r>
              <a:rPr lang="en-US" dirty="0"/>
              <a:t> – max. to </a:t>
            </a:r>
            <a:r>
              <a:rPr lang="en-US" dirty="0" err="1"/>
              <a:t>linjer</a:t>
            </a:r>
            <a:endParaRPr lang="da-DK" dirty="0"/>
          </a:p>
        </p:txBody>
      </p:sp>
      <p:sp>
        <p:nvSpPr>
          <p:cNvPr id="13" name="Picture Placeholder 3">
            <a:extLst>
              <a:ext uri="{FF2B5EF4-FFF2-40B4-BE49-F238E27FC236}">
                <a16:creationId xmlns:a16="http://schemas.microsoft.com/office/drawing/2014/main" id="{3EAB373A-F556-47CE-B40B-D6636BD685E6}"/>
              </a:ext>
            </a:extLst>
          </p:cNvPr>
          <p:cNvSpPr>
            <a:spLocks noGrp="1"/>
          </p:cNvSpPr>
          <p:nvPr>
            <p:ph type="pic" sz="quarter" idx="14" hasCustomPrompt="1"/>
          </p:nvPr>
        </p:nvSpPr>
        <p:spPr>
          <a:xfrm>
            <a:off x="8221873" y="2349500"/>
            <a:ext cx="3420001"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18" name="Picture Placeholder 3">
            <a:extLst>
              <a:ext uri="{FF2B5EF4-FFF2-40B4-BE49-F238E27FC236}">
                <a16:creationId xmlns:a16="http://schemas.microsoft.com/office/drawing/2014/main" id="{E3B24AE7-6241-4C9C-8DAC-ECD63A6E0855}"/>
              </a:ext>
            </a:extLst>
          </p:cNvPr>
          <p:cNvSpPr>
            <a:spLocks noGrp="1"/>
          </p:cNvSpPr>
          <p:nvPr>
            <p:ph type="pic" sz="quarter" idx="15" hasCustomPrompt="1"/>
          </p:nvPr>
        </p:nvSpPr>
        <p:spPr>
          <a:xfrm>
            <a:off x="539749" y="2349500"/>
            <a:ext cx="3420000"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19" name="Picture Placeholder 3">
            <a:extLst>
              <a:ext uri="{FF2B5EF4-FFF2-40B4-BE49-F238E27FC236}">
                <a16:creationId xmlns:a16="http://schemas.microsoft.com/office/drawing/2014/main" id="{375B1A5C-DD9D-44CB-A8E4-438F9E2B5D3D}"/>
              </a:ext>
            </a:extLst>
          </p:cNvPr>
          <p:cNvSpPr>
            <a:spLocks noGrp="1"/>
          </p:cNvSpPr>
          <p:nvPr>
            <p:ph type="pic" sz="quarter" idx="16" hasCustomPrompt="1"/>
          </p:nvPr>
        </p:nvSpPr>
        <p:spPr>
          <a:xfrm>
            <a:off x="4367213" y="2349500"/>
            <a:ext cx="3421062" cy="1926000"/>
          </a:xfrm>
          <a:noFill/>
        </p:spPr>
        <p:txBody>
          <a:bodyPr tIns="72000" anchor="t" anchorCtr="0"/>
          <a:lstStyle>
            <a:lvl1pPr marL="0" indent="0" algn="ctr">
              <a:buNone/>
              <a:defRPr sz="1200"/>
            </a:lvl1pPr>
          </a:lstStyle>
          <a:p>
            <a:r>
              <a:rPr lang="da-DK" noProof="0" dirty="0"/>
              <a:t>Klik på denne pladsholder og indsæt billede via Skyfish ikonet i Templafy vinduet</a:t>
            </a:r>
          </a:p>
        </p:txBody>
      </p:sp>
      <p:sp>
        <p:nvSpPr>
          <p:cNvPr id="6" name="Content Placeholder 5">
            <a:extLst>
              <a:ext uri="{FF2B5EF4-FFF2-40B4-BE49-F238E27FC236}">
                <a16:creationId xmlns:a16="http://schemas.microsoft.com/office/drawing/2014/main" id="{DAB93CF1-2FB8-4295-8EE3-47DFFD0ACAA9}"/>
              </a:ext>
            </a:extLst>
          </p:cNvPr>
          <p:cNvSpPr>
            <a:spLocks noGrp="1"/>
          </p:cNvSpPr>
          <p:nvPr>
            <p:ph sz="quarter" idx="18" hasCustomPrompt="1"/>
          </p:nvPr>
        </p:nvSpPr>
        <p:spPr>
          <a:xfrm>
            <a:off x="539749" y="4275499"/>
            <a:ext cx="3420000" cy="1493475"/>
          </a:xfrm>
        </p:spPr>
        <p:txBody>
          <a:bodyPr tIns="180000"/>
          <a:lstStyle>
            <a:lvl1pPr marL="0" indent="0">
              <a:buNone/>
              <a:defRPr/>
            </a:lvl1pPr>
            <a:lvl2pPr marL="450000" indent="0">
              <a:buNone/>
              <a:defRPr/>
            </a:lvl2pPr>
          </a:lstStyle>
          <a:p>
            <a:pPr lvl="0"/>
            <a:r>
              <a:rPr lang="en-US" dirty="0" err="1"/>
              <a:t>Klik</a:t>
            </a:r>
            <a:r>
              <a:rPr lang="en-US" dirty="0"/>
              <a:t> for at </a:t>
            </a:r>
            <a:r>
              <a:rPr lang="en-US" dirty="0" err="1"/>
              <a:t>indsætte</a:t>
            </a:r>
            <a:r>
              <a:rPr lang="en-US" dirty="0"/>
              <a:t> </a:t>
            </a:r>
            <a:r>
              <a:rPr lang="en-US" dirty="0" err="1"/>
              <a:t>tekst</a:t>
            </a:r>
            <a:endParaRPr lang="en-US" dirty="0"/>
          </a:p>
          <a:p>
            <a:pPr lvl="1"/>
            <a:endParaRPr lang="da-DK" dirty="0"/>
          </a:p>
        </p:txBody>
      </p:sp>
      <p:sp>
        <p:nvSpPr>
          <p:cNvPr id="14" name="Content Placeholder 13">
            <a:extLst>
              <a:ext uri="{FF2B5EF4-FFF2-40B4-BE49-F238E27FC236}">
                <a16:creationId xmlns:a16="http://schemas.microsoft.com/office/drawing/2014/main" id="{09FFB44E-6734-463A-99D5-508165ECA8B6}"/>
              </a:ext>
            </a:extLst>
          </p:cNvPr>
          <p:cNvSpPr>
            <a:spLocks noGrp="1"/>
          </p:cNvSpPr>
          <p:nvPr>
            <p:ph sz="quarter" idx="19" hasCustomPrompt="1"/>
          </p:nvPr>
        </p:nvSpPr>
        <p:spPr>
          <a:xfrm>
            <a:off x="4366799" y="4275499"/>
            <a:ext cx="3420000" cy="1493476"/>
          </a:xfrm>
        </p:spPr>
        <p:txBody>
          <a:bodyPr tIns="180000"/>
          <a:lstStyle>
            <a:lvl1pPr marL="0" indent="0">
              <a:buNone/>
              <a:defRPr/>
            </a:lvl1pPr>
          </a:lstStyle>
          <a:p>
            <a:pPr lvl="0"/>
            <a:r>
              <a:rPr lang="da-DK" dirty="0"/>
              <a:t>Klik for at indsætte tekst</a:t>
            </a:r>
          </a:p>
        </p:txBody>
      </p:sp>
      <p:sp>
        <p:nvSpPr>
          <p:cNvPr id="16" name="Content Placeholder 15">
            <a:extLst>
              <a:ext uri="{FF2B5EF4-FFF2-40B4-BE49-F238E27FC236}">
                <a16:creationId xmlns:a16="http://schemas.microsoft.com/office/drawing/2014/main" id="{C53ADEB9-01FE-42AB-B92C-06FD4D6CA229}"/>
              </a:ext>
            </a:extLst>
          </p:cNvPr>
          <p:cNvSpPr>
            <a:spLocks noGrp="1"/>
          </p:cNvSpPr>
          <p:nvPr>
            <p:ph sz="quarter" idx="20" hasCustomPrompt="1"/>
          </p:nvPr>
        </p:nvSpPr>
        <p:spPr>
          <a:xfrm>
            <a:off x="8228012" y="4275499"/>
            <a:ext cx="3421062" cy="1493475"/>
          </a:xfrm>
        </p:spPr>
        <p:txBody>
          <a:bodyPr tIns="180000"/>
          <a:lstStyle>
            <a:lvl1pPr marL="0" indent="0">
              <a:buNone/>
              <a:defRPr/>
            </a:lvl1pPr>
          </a:lstStyle>
          <a:p>
            <a:pPr lvl="0"/>
            <a:r>
              <a:rPr lang="da-DK" dirty="0"/>
              <a:t>Klik for at indsætte tekst</a:t>
            </a:r>
          </a:p>
        </p:txBody>
      </p:sp>
      <p:sp>
        <p:nvSpPr>
          <p:cNvPr id="11" name="Text Placeholder 14">
            <a:extLst>
              <a:ext uri="{FF2B5EF4-FFF2-40B4-BE49-F238E27FC236}">
                <a16:creationId xmlns:a16="http://schemas.microsoft.com/office/drawing/2014/main" id="{9AAEB967-D967-4E08-AD83-04BFF3D0E9CC}"/>
              </a:ext>
            </a:extLst>
          </p:cNvPr>
          <p:cNvSpPr>
            <a:spLocks noGrp="1"/>
          </p:cNvSpPr>
          <p:nvPr>
            <p:ph type="body" sz="quarter" idx="17" hasCustomPrompt="1"/>
          </p:nvPr>
        </p:nvSpPr>
        <p:spPr>
          <a:xfrm>
            <a:off x="539751" y="6187233"/>
            <a:ext cx="3432174" cy="363600"/>
          </a:xfrm>
        </p:spPr>
        <p:txBody>
          <a:bodyPr anchor="b" anchorCtr="0"/>
          <a:lstStyle>
            <a:lvl1pPr marL="0" indent="0">
              <a:spcBef>
                <a:spcPts val="0"/>
              </a:spcBef>
              <a:buFont typeface="Arial" panose="020B0604020202020204" pitchFamily="34" charset="0"/>
              <a:buChar char="​"/>
              <a:defRPr sz="900"/>
            </a:lvl1pPr>
            <a:lvl2pPr marL="0" indent="0">
              <a:spcBef>
                <a:spcPts val="0"/>
              </a:spcBef>
              <a:buFont typeface="Arial" panose="020B0604020202020204" pitchFamily="34" charset="0"/>
              <a:buChar char="​"/>
              <a:defRPr sz="900"/>
            </a:lvl2pPr>
            <a:lvl3pPr marL="0" indent="0">
              <a:spcBef>
                <a:spcPts val="0"/>
              </a:spcBef>
              <a:buFont typeface="Arial" panose="020B0604020202020204" pitchFamily="34" charset="0"/>
              <a:buChar char="​"/>
              <a:defRPr sz="900"/>
            </a:lvl3pPr>
            <a:lvl4pPr marL="0" indent="0">
              <a:spcBef>
                <a:spcPts val="0"/>
              </a:spcBef>
              <a:buFont typeface="Arial" panose="020B0604020202020204" pitchFamily="34" charset="0"/>
              <a:buChar char="​"/>
              <a:defRPr sz="900"/>
            </a:lvl4pPr>
            <a:lvl5pPr marL="0" indent="0">
              <a:spcBef>
                <a:spcPts val="0"/>
              </a:spcBef>
              <a:buFont typeface="Arial" panose="020B0604020202020204" pitchFamily="34" charset="0"/>
              <a:buChar char="​"/>
              <a:defRPr sz="900"/>
            </a:lvl5pPr>
          </a:lstStyle>
          <a:p>
            <a:pPr lvl="0"/>
            <a:r>
              <a:rPr lang="en-US" dirty="0" err="1"/>
              <a:t>Anfør</a:t>
            </a:r>
            <a:r>
              <a:rPr lang="en-US" dirty="0"/>
              <a:t> </a:t>
            </a:r>
            <a:r>
              <a:rPr lang="en-US" dirty="0" err="1"/>
              <a:t>anmærkning</a:t>
            </a:r>
            <a:r>
              <a:rPr lang="en-US" dirty="0"/>
              <a:t>, </a:t>
            </a:r>
            <a:r>
              <a:rPr lang="en-US" dirty="0" err="1"/>
              <a:t>kilde</a:t>
            </a:r>
            <a:r>
              <a:rPr lang="en-US" dirty="0"/>
              <a:t> </a:t>
            </a:r>
            <a:r>
              <a:rPr lang="en-US" dirty="0" err="1"/>
              <a:t>eller</a:t>
            </a:r>
            <a:r>
              <a:rPr lang="en-US" dirty="0"/>
              <a:t> </a:t>
            </a:r>
            <a:r>
              <a:rPr lang="en-US" dirty="0" err="1"/>
              <a:t>foto</a:t>
            </a:r>
            <a:r>
              <a:rPr lang="en-US" dirty="0"/>
              <a:t> </a:t>
            </a:r>
            <a:r>
              <a:rPr lang="en-US" dirty="0" err="1"/>
              <a:t>kredittering</a:t>
            </a:r>
            <a:endParaRPr lang="en-US" dirty="0"/>
          </a:p>
        </p:txBody>
      </p:sp>
      <p:sp>
        <p:nvSpPr>
          <p:cNvPr id="3" name="Date Placeholder 2">
            <a:extLst>
              <a:ext uri="{FF2B5EF4-FFF2-40B4-BE49-F238E27FC236}">
                <a16:creationId xmlns:a16="http://schemas.microsoft.com/office/drawing/2014/main" id="{09859E6B-1680-4BE4-9828-BAFA198F6E87}"/>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8122EAA-35F0-4569-A659-A62E565222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7DCBF0F-0D4F-4D6B-9845-7DE10415FCF9}"/>
              </a:ext>
            </a:extLst>
          </p:cNvPr>
          <p:cNvSpPr>
            <a:spLocks noGrp="1"/>
          </p:cNvSpPr>
          <p:nvPr>
            <p:ph type="sldNum" sz="quarter" idx="12"/>
          </p:nvPr>
        </p:nvSpPr>
        <p:spPr/>
        <p:txBody>
          <a:bodyPr/>
          <a:lstStyle/>
          <a:p>
            <a:fld id="{24C8C45C-947F-4981-8B3F-4F32E973C901}" type="slidenum">
              <a:rPr lang="en-GB" smtClean="0"/>
              <a:pPr/>
              <a:t>‹#›</a:t>
            </a:fld>
            <a:endParaRPr lang="en-GB" dirty="0"/>
          </a:p>
        </p:txBody>
      </p:sp>
      <p:pic>
        <p:nvPicPr>
          <p:cNvPr id="10" name="LogoStandard" descr="{ &quot;templafy&quot;: { &quot;type&quot;: &quot;image&quot;, &quot;width&quot;: &quot;12.61 cm&quot;, &quot;height&quot;: &quot;1.98 cm&quot;, &quot;binding&quot;: &quot;UserProfile.LogoSelection.LogoStandard_{{DocumentLanguage}}&quot; } }" title="LogoStandard">
            <a:extLst>
              <a:ext uri="{FF2B5EF4-FFF2-40B4-BE49-F238E27FC236}">
                <a16:creationId xmlns:a16="http://schemas.microsoft.com/office/drawing/2014/main" id="{A7700896-D13C-4C65-AAE1-C96BEE12A9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400" y="5817600"/>
            <a:ext cx="4539600" cy="712800"/>
          </a:xfrm>
          <a:prstGeom prst="rect">
            <a:avLst/>
          </a:prstGeom>
        </p:spPr>
      </p:pic>
    </p:spTree>
    <p:extLst>
      <p:ext uri="{BB962C8B-B14F-4D97-AF65-F5344CB8AC3E}">
        <p14:creationId xmlns:p14="http://schemas.microsoft.com/office/powerpoint/2010/main" val="399987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skrift og ly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539751"/>
            <a:ext cx="11109326" cy="1914082"/>
          </a:xfrm>
        </p:spPr>
        <p:txBody>
          <a:bodyPr anchor="t" anchorCtr="0">
            <a:noAutofit/>
          </a:bodyPr>
          <a:lstStyle>
            <a:lvl1pPr algn="l">
              <a:lnSpc>
                <a:spcPct val="95000"/>
              </a:lnSpc>
              <a:defRPr sz="4200" cap="none" baseline="0">
                <a:latin typeface="+mj-lt"/>
              </a:defRPr>
            </a:lvl1pPr>
          </a:lstStyle>
          <a:p>
            <a:r>
              <a:rPr lang="da-DK" dirty="0"/>
              <a:t>Overskriften flyttes op </a:t>
            </a:r>
            <a:br>
              <a:rPr lang="da-DK" dirty="0"/>
            </a:br>
            <a:r>
              <a:rPr lang="da-DK" dirty="0"/>
              <a:t>eller ned afhængig af motiv </a:t>
            </a:r>
            <a:br>
              <a:rPr lang="da-DK" dirty="0"/>
            </a:br>
            <a:r>
              <a:rPr lang="da-DK" dirty="0"/>
              <a:t>i foto. Max. 3 linjers tekst</a:t>
            </a:r>
          </a:p>
        </p:txBody>
      </p:sp>
      <p:sp>
        <p:nvSpPr>
          <p:cNvPr id="17" name="TextBox 16">
            <a:extLst>
              <a:ext uri="{FF2B5EF4-FFF2-40B4-BE49-F238E27FC236}">
                <a16:creationId xmlns:a16="http://schemas.microsoft.com/office/drawing/2014/main" id="{05BF48F6-1D9E-45BC-9597-F103FF4309FF}"/>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err="1"/>
              <a:t>Slidet</a:t>
            </a:r>
            <a:r>
              <a:rPr lang="da-DK" sz="1100" dirty="0"/>
              <a:t> bruger</a:t>
            </a:r>
            <a:r>
              <a:rPr lang="da-DK" sz="1100" b="1" dirty="0"/>
              <a:t> lyst </a:t>
            </a:r>
            <a:r>
              <a:rPr lang="da-DK" sz="1100" dirty="0"/>
              <a:t>baggrundsbillede. Indsæt et nyt: Klik på </a:t>
            </a:r>
            <a:r>
              <a:rPr lang="da-DK" sz="1100" b="1" dirty="0"/>
              <a:t>Baggrundsbilleder </a:t>
            </a:r>
            <a:r>
              <a:rPr lang="da-DK" sz="1100" dirty="0"/>
              <a:t>ikonet i Templafy vinduet, vælg ved at klikke én gang. Vent og vælg knappen </a:t>
            </a:r>
            <a:r>
              <a:rPr lang="da-DK" sz="1100" b="1" dirty="0"/>
              <a:t>Select Image as Background </a:t>
            </a:r>
            <a:r>
              <a:rPr lang="da-DK" sz="1100" dirty="0"/>
              <a:t>under DI fanen. </a:t>
            </a:r>
            <a:endParaRPr lang="en-GB" sz="1100" dirty="0"/>
          </a:p>
        </p:txBody>
      </p:sp>
      <p:pic>
        <p:nvPicPr>
          <p:cNvPr id="10" name="LogoStandard" descr="{ &quot;templafy&quot;: { &quot;type&quot;: &quot;image&quot;, &quot;width&quot;: &quot;12.61 cm&quot;, &quot;height&quot;: &quot;1.98 cm&quot;, &quot;binding&quot;: &quot;UserProfile.LogoSelection.LogoStandard_{{DocumentLanguage}}&quot; } }">
            <a:extLst>
              <a:ext uri="{FF2B5EF4-FFF2-40B4-BE49-F238E27FC236}">
                <a16:creationId xmlns:a16="http://schemas.microsoft.com/office/drawing/2014/main" id="{E1FF5F0D-10D8-4C7C-B387-ADA6F4D395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400" y="5817600"/>
            <a:ext cx="4539600" cy="714186"/>
          </a:xfrm>
          <a:prstGeom prst="rect">
            <a:avLst/>
          </a:prstGeom>
        </p:spPr>
      </p:pic>
      <p:sp>
        <p:nvSpPr>
          <p:cNvPr id="3" name="Date Placeholder 2">
            <a:extLst>
              <a:ext uri="{FF2B5EF4-FFF2-40B4-BE49-F238E27FC236}">
                <a16:creationId xmlns:a16="http://schemas.microsoft.com/office/drawing/2014/main" id="{A2293AA5-FB1A-4BE5-9D75-EAE8F36CED79}"/>
              </a:ext>
            </a:extLst>
          </p:cNvPr>
          <p:cNvSpPr>
            <a:spLocks noGrp="1"/>
          </p:cNvSpPr>
          <p:nvPr>
            <p:ph type="dt" sz="half" idx="10"/>
          </p:nvPr>
        </p:nvSpPr>
        <p:spPr/>
        <p:txBody>
          <a:bodyPr/>
          <a:lstStyle/>
          <a:p>
            <a:endParaRPr lang="en-GB" dirty="0"/>
          </a:p>
        </p:txBody>
      </p:sp>
      <p:sp>
        <p:nvSpPr>
          <p:cNvPr id="7" name="Footer Placeholder 6">
            <a:extLst>
              <a:ext uri="{FF2B5EF4-FFF2-40B4-BE49-F238E27FC236}">
                <a16:creationId xmlns:a16="http://schemas.microsoft.com/office/drawing/2014/main" id="{1F85542D-E470-4262-B221-3E175E25A5A6}"/>
              </a:ext>
            </a:extLst>
          </p:cNvPr>
          <p:cNvSpPr>
            <a:spLocks noGrp="1"/>
          </p:cNvSpPr>
          <p:nvPr>
            <p:ph type="ftr" sz="quarter" idx="11"/>
          </p:nvPr>
        </p:nvSpPr>
        <p:spPr/>
        <p:txBody>
          <a:bodyPr/>
          <a:lstStyle/>
          <a:p>
            <a:endParaRPr lang="en-GB" dirty="0"/>
          </a:p>
        </p:txBody>
      </p:sp>
      <p:sp>
        <p:nvSpPr>
          <p:cNvPr id="11" name="Pagenumber 30">
            <a:extLst>
              <a:ext uri="{FF2B5EF4-FFF2-40B4-BE49-F238E27FC236}">
                <a16:creationId xmlns:a16="http://schemas.microsoft.com/office/drawing/2014/main" id="{132B558D-E81E-4986-A329-383B626AE5FB}"/>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5419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verskrift og mørk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749" y="539751"/>
            <a:ext cx="11109326" cy="1914082"/>
          </a:xfrm>
        </p:spPr>
        <p:txBody>
          <a:bodyPr anchor="t" anchorCtr="0">
            <a:noAutofit/>
          </a:bodyPr>
          <a:lstStyle>
            <a:lvl1pPr algn="l">
              <a:lnSpc>
                <a:spcPct val="95000"/>
              </a:lnSpc>
              <a:defRPr sz="4200" cap="none" baseline="0">
                <a:solidFill>
                  <a:schemeClr val="bg1"/>
                </a:solidFill>
                <a:latin typeface="+mj-lt"/>
              </a:defRPr>
            </a:lvl1pPr>
          </a:lstStyle>
          <a:p>
            <a:r>
              <a:rPr lang="da-DK" dirty="0"/>
              <a:t>Overskriften flyttes op </a:t>
            </a:r>
            <a:br>
              <a:rPr lang="da-DK" dirty="0"/>
            </a:br>
            <a:r>
              <a:rPr lang="da-DK" dirty="0"/>
              <a:t>eller ned afhængig af motiv </a:t>
            </a:r>
            <a:br>
              <a:rPr lang="da-DK" dirty="0"/>
            </a:br>
            <a:r>
              <a:rPr lang="da-DK" dirty="0"/>
              <a:t>i foto. Max. 3 linjers tekst</a:t>
            </a:r>
          </a:p>
        </p:txBody>
      </p:sp>
      <p:sp>
        <p:nvSpPr>
          <p:cNvPr id="3" name="Date Placeholder 2" hidden="1">
            <a:extLst>
              <a:ext uri="{FF2B5EF4-FFF2-40B4-BE49-F238E27FC236}">
                <a16:creationId xmlns:a16="http://schemas.microsoft.com/office/drawing/2014/main" id="{53E8CBF7-0847-4ADA-99A4-B1144861E66E}"/>
              </a:ext>
            </a:extLst>
          </p:cNvPr>
          <p:cNvSpPr>
            <a:spLocks noGrp="1"/>
          </p:cNvSpPr>
          <p:nvPr>
            <p:ph type="dt" sz="half" idx="10"/>
          </p:nvPr>
        </p:nvSpPr>
        <p:spPr/>
        <p:txBody>
          <a:bodyPr/>
          <a:lstStyle/>
          <a:p>
            <a:endParaRPr lang="en-GB" dirty="0"/>
          </a:p>
        </p:txBody>
      </p:sp>
      <p:sp>
        <p:nvSpPr>
          <p:cNvPr id="7" name="Footer Placeholder 6" hidden="1">
            <a:extLst>
              <a:ext uri="{FF2B5EF4-FFF2-40B4-BE49-F238E27FC236}">
                <a16:creationId xmlns:a16="http://schemas.microsoft.com/office/drawing/2014/main" id="{343A9880-ED3B-46FF-AC17-34410DFE297D}"/>
              </a:ext>
            </a:extLst>
          </p:cNvPr>
          <p:cNvSpPr>
            <a:spLocks noGrp="1"/>
          </p:cNvSpPr>
          <p:nvPr>
            <p:ph type="ftr" sz="quarter" idx="11"/>
          </p:nvPr>
        </p:nvSpPr>
        <p:spPr/>
        <p:txBody>
          <a:bodyPr/>
          <a:lstStyle/>
          <a:p>
            <a:endParaRPr lang="en-GB" dirty="0"/>
          </a:p>
        </p:txBody>
      </p:sp>
      <p:sp>
        <p:nvSpPr>
          <p:cNvPr id="8" name="Slide Number Placeholder 7" hidden="1">
            <a:extLst>
              <a:ext uri="{FF2B5EF4-FFF2-40B4-BE49-F238E27FC236}">
                <a16:creationId xmlns:a16="http://schemas.microsoft.com/office/drawing/2014/main" id="{C72077E6-2070-4E74-9A60-0EA64E9DE292}"/>
              </a:ext>
            </a:extLst>
          </p:cNvPr>
          <p:cNvSpPr>
            <a:spLocks noGrp="1"/>
          </p:cNvSpPr>
          <p:nvPr>
            <p:ph type="sldNum" sz="quarter" idx="12"/>
          </p:nvPr>
        </p:nvSpPr>
        <p:spPr/>
        <p:txBody>
          <a:bodyPr/>
          <a:lstStyle/>
          <a:p>
            <a:fld id="{24C8C45C-947F-4981-8B3F-4F32E973C901}" type="slidenum">
              <a:rPr lang="en-GB" smtClean="0"/>
              <a:pPr/>
              <a:t>‹#›</a:t>
            </a:fld>
            <a:endParaRPr lang="en-GB" dirty="0"/>
          </a:p>
        </p:txBody>
      </p:sp>
      <p:sp>
        <p:nvSpPr>
          <p:cNvPr id="17" name="TextBox 16">
            <a:extLst>
              <a:ext uri="{FF2B5EF4-FFF2-40B4-BE49-F238E27FC236}">
                <a16:creationId xmlns:a16="http://schemas.microsoft.com/office/drawing/2014/main" id="{C615B818-AFD0-4AE7-843C-187A96364FE9}"/>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err="1"/>
              <a:t>Slidet</a:t>
            </a:r>
            <a:r>
              <a:rPr lang="da-DK" sz="1100" dirty="0"/>
              <a:t> bruger </a:t>
            </a:r>
            <a:r>
              <a:rPr lang="da-DK" sz="1100" b="1" dirty="0"/>
              <a:t>mørkt</a:t>
            </a:r>
            <a:r>
              <a:rPr lang="da-DK" sz="1100" dirty="0"/>
              <a:t> baggrundsbillede. Indsæt et nyt: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en-GB" sz="1100" dirty="0"/>
          </a:p>
        </p:txBody>
      </p:sp>
      <p:pic>
        <p:nvPicPr>
          <p:cNvPr id="5" name="LogoStandardNeg" descr="{ &quot;templafy&quot;: { &quot;type&quot;: &quot;image&quot;, &quot;width&quot;: &quot;12.61 cm&quot;, &quot;height&quot;: &quot;1.98 cm&quot;, &quot;binding&quot;: &quot;UserProfile.LogoSelection.LogoStandardNeg_{{DocumentLanguage}}&quot; } }">
            <a:extLst>
              <a:ext uri="{FF2B5EF4-FFF2-40B4-BE49-F238E27FC236}">
                <a16:creationId xmlns:a16="http://schemas.microsoft.com/office/drawing/2014/main" id="{4466E184-1308-417B-AF5A-07653D5A2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400" y="5817600"/>
            <a:ext cx="4539600" cy="710164"/>
          </a:xfrm>
          <a:prstGeom prst="rect">
            <a:avLst/>
          </a:prstGeom>
        </p:spPr>
      </p:pic>
      <p:sp>
        <p:nvSpPr>
          <p:cNvPr id="10" name="Pagenumber 30">
            <a:extLst>
              <a:ext uri="{FF2B5EF4-FFF2-40B4-BE49-F238E27FC236}">
                <a16:creationId xmlns:a16="http://schemas.microsoft.com/office/drawing/2014/main" id="{EC0E8672-9DBD-48CA-9A71-BACFE2B3FDA8}"/>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363899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itat A, lyst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C072-92FE-47C7-AEC8-C4908216D54F}"/>
              </a:ext>
            </a:extLst>
          </p:cNvPr>
          <p:cNvSpPr>
            <a:spLocks noGrp="1"/>
          </p:cNvSpPr>
          <p:nvPr>
            <p:ph type="title" hasCustomPrompt="1"/>
          </p:nvPr>
        </p:nvSpPr>
        <p:spPr>
          <a:xfrm>
            <a:off x="539749" y="-1"/>
            <a:ext cx="5760000" cy="6861600"/>
          </a:xfrm>
          <a:solidFill>
            <a:schemeClr val="accent1">
              <a:alpha val="75000"/>
            </a:schemeClr>
          </a:solidFill>
        </p:spPr>
        <p:txBody>
          <a:bodyPr lIns="360000" tIns="486000" rIns="360000"/>
          <a:lstStyle>
            <a:lvl1pPr>
              <a:lnSpc>
                <a:spcPct val="90000"/>
              </a:lnSpc>
              <a:defRPr sz="3600" b="0" cap="all" baseline="0">
                <a:solidFill>
                  <a:schemeClr val="bg1"/>
                </a:solidFill>
                <a:latin typeface="DI Sans Office Black" panose="00000A00000000000000" pitchFamily="2" charset="0"/>
              </a:defRPr>
            </a:lvl1pPr>
          </a:lstStyle>
          <a:p>
            <a:r>
              <a:rPr lang="en-US" dirty="0" err="1"/>
              <a:t>Klik</a:t>
            </a:r>
            <a:r>
              <a:rPr lang="en-US" dirty="0"/>
              <a:t> for at </a:t>
            </a:r>
            <a:r>
              <a:rPr lang="en-US" dirty="0" err="1"/>
              <a:t>indsætte</a:t>
            </a:r>
            <a:r>
              <a:rPr lang="en-US" dirty="0"/>
              <a:t> </a:t>
            </a:r>
            <a:r>
              <a:rPr lang="en-US" dirty="0" err="1"/>
              <a:t>kort</a:t>
            </a:r>
            <a:r>
              <a:rPr lang="en-US" dirty="0"/>
              <a:t> </a:t>
            </a:r>
            <a:r>
              <a:rPr lang="en-US" dirty="0" err="1"/>
              <a:t>overskrift</a:t>
            </a:r>
            <a:endParaRPr lang="da-DK" dirty="0"/>
          </a:p>
        </p:txBody>
      </p:sp>
      <p:sp>
        <p:nvSpPr>
          <p:cNvPr id="9" name="Text Placeholder 8">
            <a:extLst>
              <a:ext uri="{FF2B5EF4-FFF2-40B4-BE49-F238E27FC236}">
                <a16:creationId xmlns:a16="http://schemas.microsoft.com/office/drawing/2014/main" id="{F1A7C7D9-52CA-47B6-BD93-C4B35D9C2F6F}"/>
              </a:ext>
            </a:extLst>
          </p:cNvPr>
          <p:cNvSpPr>
            <a:spLocks noGrp="1"/>
          </p:cNvSpPr>
          <p:nvPr>
            <p:ph type="body" sz="quarter" idx="13" hasCustomPrompt="1"/>
          </p:nvPr>
        </p:nvSpPr>
        <p:spPr>
          <a:xfrm>
            <a:off x="539749" y="2349500"/>
            <a:ext cx="5760000" cy="3867150"/>
          </a:xfrm>
        </p:spPr>
        <p:txBody>
          <a:bodyPr lIns="360000" rIns="360000"/>
          <a:lstStyle>
            <a:lvl1pPr marL="0" indent="0">
              <a:buFont typeface="Arial" panose="020B0604020202020204" pitchFamily="34" charset="0"/>
              <a:buChar char="​"/>
              <a:defRPr sz="2600">
                <a:solidFill>
                  <a:schemeClr val="bg1"/>
                </a:solidFill>
                <a:latin typeface="+mj-lt"/>
              </a:defRPr>
            </a:lvl1pPr>
            <a:lvl2pPr marL="0" indent="0">
              <a:spcBef>
                <a:spcPts val="2800"/>
              </a:spcBef>
              <a:buFont typeface="Arial" panose="020B0604020202020204" pitchFamily="34" charset="0"/>
              <a:buChar char="​"/>
              <a:defRPr i="1">
                <a:solidFill>
                  <a:schemeClr val="bg1"/>
                </a:solidFill>
                <a:latin typeface="+mj-lt"/>
              </a:defRPr>
            </a:lvl2pPr>
            <a:lvl3pPr marL="0" indent="0">
              <a:buFont typeface="Arial" panose="020B0604020202020204" pitchFamily="34" charset="0"/>
              <a:buChar char="​"/>
              <a:defRPr i="1">
                <a:solidFill>
                  <a:schemeClr val="bg1"/>
                </a:solidFill>
                <a:latin typeface="+mj-lt"/>
              </a:defRPr>
            </a:lvl3pPr>
            <a:lvl4pPr marL="0" indent="0">
              <a:buFont typeface="Arial" panose="020B0604020202020204" pitchFamily="34" charset="0"/>
              <a:buChar char="​"/>
              <a:defRPr i="1">
                <a:solidFill>
                  <a:schemeClr val="bg1"/>
                </a:solidFill>
                <a:latin typeface="+mj-lt"/>
              </a:defRPr>
            </a:lvl4pPr>
            <a:lvl5pPr>
              <a:defRPr sz="2200">
                <a:solidFill>
                  <a:schemeClr val="bg1"/>
                </a:solidFill>
              </a:defRPr>
            </a:lvl5pPr>
          </a:lstStyle>
          <a:p>
            <a:pPr lvl="0"/>
            <a:r>
              <a:rPr lang="en-US" dirty="0" err="1"/>
              <a:t>Klik</a:t>
            </a:r>
            <a:r>
              <a:rPr lang="en-US" dirty="0"/>
              <a:t> for at </a:t>
            </a:r>
            <a:r>
              <a:rPr lang="en-US" dirty="0" err="1"/>
              <a:t>indsætte</a:t>
            </a:r>
            <a:r>
              <a:rPr lang="en-US" dirty="0"/>
              <a:t> </a:t>
            </a:r>
            <a:r>
              <a:rPr lang="en-US" dirty="0" err="1"/>
              <a:t>citat</a:t>
            </a:r>
            <a:r>
              <a:rPr lang="en-US" dirty="0"/>
              <a:t> </a:t>
            </a:r>
            <a:r>
              <a:rPr lang="en-US" dirty="0" err="1"/>
              <a:t>i</a:t>
            </a:r>
            <a:r>
              <a:rPr lang="en-US" dirty="0"/>
              <a:t> </a:t>
            </a:r>
            <a:r>
              <a:rPr lang="en-US" dirty="0" err="1"/>
              <a:t>flere</a:t>
            </a:r>
            <a:r>
              <a:rPr lang="en-US" dirty="0"/>
              <a:t> </a:t>
            </a:r>
            <a:r>
              <a:rPr lang="en-US" dirty="0" err="1"/>
              <a:t>linjer</a:t>
            </a:r>
            <a:r>
              <a:rPr lang="en-US" dirty="0"/>
              <a:t>. </a:t>
            </a:r>
            <a:br>
              <a:rPr lang="en-US" dirty="0"/>
            </a:br>
            <a:r>
              <a:rPr lang="en-US" dirty="0" err="1"/>
              <a:t>Klik</a:t>
            </a:r>
            <a:r>
              <a:rPr lang="en-US" dirty="0"/>
              <a:t> ENTER for tom </a:t>
            </a:r>
            <a:r>
              <a:rPr lang="en-US" dirty="0" err="1"/>
              <a:t>linje</a:t>
            </a:r>
            <a:r>
              <a:rPr lang="en-US" dirty="0"/>
              <a:t>. </a:t>
            </a:r>
            <a:br>
              <a:rPr lang="en-US" dirty="0"/>
            </a:br>
            <a:r>
              <a:rPr lang="en-US" dirty="0" err="1"/>
              <a:t>Klik</a:t>
            </a:r>
            <a:r>
              <a:rPr lang="en-US" dirty="0"/>
              <a:t> TAB for at </a:t>
            </a:r>
            <a:r>
              <a:rPr lang="en-US" dirty="0" err="1"/>
              <a:t>indsætte</a:t>
            </a:r>
            <a:r>
              <a:rPr lang="en-US" dirty="0"/>
              <a:t>: </a:t>
            </a:r>
            <a:br>
              <a:rPr lang="en-US" dirty="0"/>
            </a:br>
            <a:r>
              <a:rPr lang="en-US" dirty="0" err="1"/>
              <a:t>Titel</a:t>
            </a:r>
            <a:r>
              <a:rPr lang="en-US" dirty="0"/>
              <a:t> </a:t>
            </a:r>
            <a:r>
              <a:rPr lang="en-US" dirty="0" err="1"/>
              <a:t>Navn</a:t>
            </a:r>
            <a:r>
              <a:rPr lang="en-US" dirty="0"/>
              <a:t>, </a:t>
            </a:r>
            <a:r>
              <a:rPr lang="en-US" dirty="0" err="1"/>
              <a:t>virksomhed</a:t>
            </a:r>
            <a:r>
              <a:rPr lang="en-US" dirty="0"/>
              <a:t> </a:t>
            </a:r>
            <a:r>
              <a:rPr lang="en-US" dirty="0" err="1"/>
              <a:t>i</a:t>
            </a:r>
            <a:r>
              <a:rPr lang="en-US" dirty="0"/>
              <a:t> </a:t>
            </a:r>
            <a:r>
              <a:rPr lang="en-US" dirty="0" err="1"/>
              <a:t>korrekt</a:t>
            </a:r>
            <a:r>
              <a:rPr lang="en-US" dirty="0"/>
              <a:t> </a:t>
            </a:r>
            <a:r>
              <a:rPr lang="en-US" dirty="0" err="1"/>
              <a:t>tekst</a:t>
            </a:r>
            <a:r>
              <a:rPr lang="en-US" dirty="0"/>
              <a:t> style.</a:t>
            </a:r>
          </a:p>
          <a:p>
            <a:pPr lvl="1"/>
            <a:r>
              <a:rPr lang="en-US" dirty="0"/>
              <a:t>Second level</a:t>
            </a:r>
          </a:p>
          <a:p>
            <a:pPr lvl="2"/>
            <a:endParaRPr lang="da-DK" dirty="0"/>
          </a:p>
        </p:txBody>
      </p:sp>
      <p:sp>
        <p:nvSpPr>
          <p:cNvPr id="14" name="TextBox 13">
            <a:extLst>
              <a:ext uri="{FF2B5EF4-FFF2-40B4-BE49-F238E27FC236}">
                <a16:creationId xmlns:a16="http://schemas.microsoft.com/office/drawing/2014/main" id="{571C3F19-946F-484F-9DFF-61BECB84B347}"/>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noProof="1"/>
              <a:t>Slidet bruger</a:t>
            </a:r>
            <a:r>
              <a:rPr lang="da-DK" sz="1100" b="1" noProof="1"/>
              <a:t> lyst </a:t>
            </a:r>
            <a:r>
              <a:rPr lang="da-DK" sz="1100" noProof="1"/>
              <a:t>baggrundsbillede. Indsæt et nyt: Klik på </a:t>
            </a:r>
            <a:r>
              <a:rPr lang="da-DK" sz="1100" b="1" noProof="1"/>
              <a:t>Baggrundsbilleder </a:t>
            </a:r>
            <a:r>
              <a:rPr lang="da-DK" sz="1100" noProof="1"/>
              <a:t>ikonet i Templafy vinduet, vælg ved at klikke én gang. Vent og vælg knappen </a:t>
            </a:r>
            <a:r>
              <a:rPr lang="da-DK" sz="1100" b="1" noProof="1"/>
              <a:t>Select Image as Background </a:t>
            </a:r>
            <a:r>
              <a:rPr lang="da-DK" sz="1100" noProof="1"/>
              <a:t>under DI fanen. </a:t>
            </a:r>
          </a:p>
        </p:txBody>
      </p:sp>
      <p:sp>
        <p:nvSpPr>
          <p:cNvPr id="3" name="Date Placeholder 2">
            <a:extLst>
              <a:ext uri="{FF2B5EF4-FFF2-40B4-BE49-F238E27FC236}">
                <a16:creationId xmlns:a16="http://schemas.microsoft.com/office/drawing/2014/main" id="{0DD5F783-73A4-4EC9-B796-CE142EAEC9CA}"/>
              </a:ext>
            </a:extLst>
          </p:cNvPr>
          <p:cNvSpPr>
            <a:spLocks noGrp="1"/>
          </p:cNvSpPr>
          <p:nvPr>
            <p:ph type="dt" sz="half" idx="10"/>
          </p:nvPr>
        </p:nvSpPr>
        <p:spPr>
          <a:xfrm>
            <a:off x="0" y="6912000"/>
            <a:ext cx="0" cy="0"/>
          </a:xfrm>
        </p:spPr>
        <p:txBody>
          <a:bodyPr/>
          <a:lstStyle>
            <a:lvl1pPr>
              <a:defRPr>
                <a:noFill/>
              </a:defRPr>
            </a:lvl1pPr>
          </a:lstStyle>
          <a:p>
            <a:endParaRPr lang="en-GB" dirty="0"/>
          </a:p>
        </p:txBody>
      </p:sp>
      <p:sp>
        <p:nvSpPr>
          <p:cNvPr id="4" name="Footer Placeholder 3">
            <a:extLst>
              <a:ext uri="{FF2B5EF4-FFF2-40B4-BE49-F238E27FC236}">
                <a16:creationId xmlns:a16="http://schemas.microsoft.com/office/drawing/2014/main" id="{48DF7EA2-9B51-44FE-9A19-52F44E1FC0F0}"/>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5" name="Slide Number Placeholder 4">
            <a:extLst>
              <a:ext uri="{FF2B5EF4-FFF2-40B4-BE49-F238E27FC236}">
                <a16:creationId xmlns:a16="http://schemas.microsoft.com/office/drawing/2014/main" id="{19145DBB-3C5C-4A71-B3D9-6591464C6C52}"/>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GB" smtClean="0"/>
              <a:pPr/>
              <a:t>‹#›</a:t>
            </a:fld>
            <a:endParaRPr lang="en-GB" dirty="0"/>
          </a:p>
        </p:txBody>
      </p:sp>
      <p:pic>
        <p:nvPicPr>
          <p:cNvPr id="12" name="image" descr="{&quot;templafy&quot;:{&quot;type&quot;:&quot;image&quot;,&quot;width&quot;:&quot;12.61 cm&quot;,&quot;height&quot;:&quot;1.98 cm&quot;,&quot;binding&quot;:&quot;UserProfile.LogoSelection.LogoCitatA_{{DocumentLanguage}}&quot;}}" title="UserProfile.LogoSelection.LogoCitatA_{{DocumentLanguage}}">
            <a:extLst>
              <a:ext uri="{FF2B5EF4-FFF2-40B4-BE49-F238E27FC236}">
                <a16:creationId xmlns:a16="http://schemas.microsoft.com/office/drawing/2014/main" id="{58629738-7A4F-41E3-BE7B-DDCDAC0D8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4400" y="5817600"/>
            <a:ext cx="4539600" cy="714186"/>
          </a:xfrm>
          <a:prstGeom prst="rect">
            <a:avLst/>
          </a:prstGeom>
        </p:spPr>
      </p:pic>
      <p:sp>
        <p:nvSpPr>
          <p:cNvPr id="11" name="Pagenumber 30">
            <a:extLst>
              <a:ext uri="{FF2B5EF4-FFF2-40B4-BE49-F238E27FC236}">
                <a16:creationId xmlns:a16="http://schemas.microsoft.com/office/drawing/2014/main" id="{83FB32AC-CAED-4387-8773-5234BC5EAFD5}"/>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274651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LogoStandard" descr="{ &quot;templafy&quot;: { &quot;type&quot;: &quot;image&quot;, &quot;width&quot;: &quot;12.61 cm&quot;, &quot;height&quot;: &quot;1.98 cm&quot;, &quot;binding&quot;: &quot;UserProfile.LogoSelection.LogoStandard_{{DocumentLanguage}}&quot; } }" title="LogoStandard">
            <a:extLst>
              <a:ext uri="{FF2B5EF4-FFF2-40B4-BE49-F238E27FC236}">
                <a16:creationId xmlns:a16="http://schemas.microsoft.com/office/drawing/2014/main" id="{BFCCA4FA-A913-4EE5-BBDF-951A73A552CC}"/>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24400" y="5817600"/>
            <a:ext cx="4539600" cy="7128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0" y="492297"/>
            <a:ext cx="11109324" cy="13631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39750" y="2349500"/>
            <a:ext cx="7248526" cy="3635375"/>
          </a:xfrm>
          <a:prstGeom prst="rect">
            <a:avLst/>
          </a:prstGeom>
        </p:spPr>
        <p:txBody>
          <a:bodyPr vert="horz" lIns="0" tIns="0" rIns="0" bIns="0" rtlCol="0">
            <a:noAutofit/>
          </a:bodyPr>
          <a:lstStyle/>
          <a:p>
            <a:pPr lvl="0"/>
            <a:r>
              <a:rPr lang="en-GB" noProof="0" dirty="0" err="1"/>
              <a:t>Førsteniveau</a:t>
            </a:r>
            <a:r>
              <a:rPr lang="en-GB" noProof="0" dirty="0"/>
              <a:t> = Bullet </a:t>
            </a:r>
            <a:r>
              <a:rPr lang="en-GB" noProof="0" dirty="0" err="1"/>
              <a:t>tekst</a:t>
            </a:r>
            <a:r>
              <a:rPr lang="en-GB" noProof="0" dirty="0"/>
              <a:t> 1</a:t>
            </a:r>
          </a:p>
          <a:p>
            <a:pPr lvl="1"/>
            <a:r>
              <a:rPr lang="en-GB" noProof="0" dirty="0" err="1"/>
              <a:t>Andetniveau</a:t>
            </a:r>
            <a:r>
              <a:rPr lang="en-GB" noProof="0" dirty="0"/>
              <a:t> = Bullet </a:t>
            </a:r>
            <a:r>
              <a:rPr lang="en-GB" noProof="0" dirty="0" err="1"/>
              <a:t>tekst</a:t>
            </a:r>
            <a:r>
              <a:rPr lang="en-GB" noProof="0" dirty="0"/>
              <a:t> 2</a:t>
            </a:r>
          </a:p>
          <a:p>
            <a:pPr lvl="2"/>
            <a:r>
              <a:rPr lang="en-GB" noProof="0" dirty="0" err="1"/>
              <a:t>Tredjeniveau</a:t>
            </a:r>
            <a:r>
              <a:rPr lang="en-GB" noProof="0" dirty="0"/>
              <a:t> = Bullet </a:t>
            </a:r>
            <a:r>
              <a:rPr lang="en-GB" noProof="0" dirty="0" err="1"/>
              <a:t>tekst</a:t>
            </a:r>
            <a:r>
              <a:rPr lang="en-GB" noProof="0" dirty="0"/>
              <a:t> 3</a:t>
            </a:r>
          </a:p>
          <a:p>
            <a:pPr lvl="3"/>
            <a:r>
              <a:rPr lang="en-GB" noProof="0" dirty="0" err="1"/>
              <a:t>Fjerdeniveau</a:t>
            </a:r>
            <a:r>
              <a:rPr lang="en-GB" noProof="0" dirty="0"/>
              <a:t> = Bullet </a:t>
            </a:r>
            <a:r>
              <a:rPr lang="en-GB" noProof="0" dirty="0" err="1"/>
              <a:t>tekst</a:t>
            </a:r>
            <a:r>
              <a:rPr lang="en-GB" noProof="0" dirty="0"/>
              <a:t> 4</a:t>
            </a:r>
          </a:p>
          <a:p>
            <a:pPr lvl="4"/>
            <a:r>
              <a:rPr lang="en-GB" noProof="0" dirty="0" err="1"/>
              <a:t>Femteniveau</a:t>
            </a:r>
            <a:r>
              <a:rPr lang="en-GB" noProof="0" dirty="0"/>
              <a:t> = </a:t>
            </a:r>
            <a:r>
              <a:rPr lang="en-GB" noProof="0" dirty="0" err="1"/>
              <a:t>Kommentarer</a:t>
            </a:r>
            <a:endParaRPr lang="en-GB" noProof="0" dirty="0"/>
          </a:p>
          <a:p>
            <a:pPr lvl="5"/>
            <a:r>
              <a:rPr lang="en-GB" noProof="0" dirty="0" err="1"/>
              <a:t>Sjetteniveau</a:t>
            </a:r>
            <a:r>
              <a:rPr lang="en-GB" noProof="0" dirty="0"/>
              <a:t> = </a:t>
            </a:r>
            <a:r>
              <a:rPr lang="en-GB" noProof="0" dirty="0" err="1"/>
              <a:t>Brød</a:t>
            </a:r>
            <a:endParaRPr lang="en-GB" noProof="0" dirty="0"/>
          </a:p>
          <a:p>
            <a:pPr lvl="6"/>
            <a:r>
              <a:rPr lang="en-GB" noProof="0" dirty="0" err="1"/>
              <a:t>Syvendeniveau</a:t>
            </a:r>
            <a:r>
              <a:rPr lang="en-GB" noProof="0" dirty="0"/>
              <a:t> = </a:t>
            </a:r>
            <a:r>
              <a:rPr lang="en-GB" noProof="0" dirty="0" err="1"/>
              <a:t>Titel</a:t>
            </a:r>
            <a:endParaRPr lang="en-GB" noProof="0" dirty="0"/>
          </a:p>
          <a:p>
            <a:pPr lvl="7"/>
            <a:r>
              <a:rPr lang="en-GB" noProof="0" dirty="0" err="1"/>
              <a:t>Ottende</a:t>
            </a:r>
            <a:r>
              <a:rPr lang="en-GB" noProof="0" dirty="0"/>
              <a:t> </a:t>
            </a:r>
            <a:r>
              <a:rPr lang="en-GB" noProof="0" dirty="0" err="1"/>
              <a:t>niveau</a:t>
            </a:r>
            <a:r>
              <a:rPr lang="en-GB" noProof="0" dirty="0"/>
              <a:t> = </a:t>
            </a:r>
            <a:r>
              <a:rPr lang="en-GB" noProof="0" dirty="0" err="1"/>
              <a:t>Citat</a:t>
            </a:r>
            <a:endParaRPr lang="en-GB" noProof="0" dirty="0"/>
          </a:p>
          <a:p>
            <a:pPr lvl="8"/>
            <a:r>
              <a:rPr lang="en-GB" noProof="0" dirty="0" err="1"/>
              <a:t>Niende</a:t>
            </a:r>
            <a:r>
              <a:rPr lang="en-GB" noProof="0" dirty="0"/>
              <a:t> </a:t>
            </a:r>
            <a:r>
              <a:rPr lang="en-GB" noProof="0" dirty="0" err="1"/>
              <a:t>niveau</a:t>
            </a:r>
            <a:r>
              <a:rPr lang="en-GB" noProof="0" dirty="0"/>
              <a:t> = </a:t>
            </a:r>
            <a:r>
              <a:rPr lang="en-GB" noProof="0" dirty="0" err="1"/>
              <a:t>Navn</a:t>
            </a:r>
            <a:endParaRPr lang="en-GB" noProof="0" dirty="0"/>
          </a:p>
        </p:txBody>
      </p:sp>
      <p:sp>
        <p:nvSpPr>
          <p:cNvPr id="4" name="Date_GeneralDate"/>
          <p:cNvSpPr>
            <a:spLocks noGrp="1"/>
          </p:cNvSpPr>
          <p:nvPr>
            <p:ph type="dt" sz="half" idx="2"/>
          </p:nvPr>
        </p:nvSpPr>
        <p:spPr>
          <a:xfrm>
            <a:off x="0" y="6912000"/>
            <a:ext cx="0" cy="0"/>
          </a:xfrm>
          <a:prstGeom prst="rect">
            <a:avLst/>
          </a:prstGeom>
        </p:spPr>
        <p:txBody>
          <a:bodyPr vert="horz" lIns="0" tIns="0" rIns="0" bIns="0" rtlCol="0" anchor="b" anchorCtr="0"/>
          <a:lstStyle>
            <a:lvl1pPr algn="ctr">
              <a:defRPr sz="1000">
                <a:noFill/>
              </a:defRPr>
            </a:lvl1pPr>
          </a:lstStyle>
          <a:p>
            <a:endParaRPr lang="en-GB" dirty="0"/>
          </a:p>
        </p:txBody>
      </p:sp>
      <p:sp>
        <p:nvSpPr>
          <p:cNvPr id="5" name="FLD_PresentationTitle"/>
          <p:cNvSpPr>
            <a:spLocks noGrp="1"/>
          </p:cNvSpPr>
          <p:nvPr>
            <p:ph type="ftr" sz="quarter" idx="3"/>
          </p:nvPr>
        </p:nvSpPr>
        <p:spPr>
          <a:xfrm>
            <a:off x="0" y="6912000"/>
            <a:ext cx="0" cy="0"/>
          </a:xfrm>
          <a:prstGeom prst="rect">
            <a:avLst/>
          </a:prstGeom>
        </p:spPr>
        <p:txBody>
          <a:bodyPr vert="horz" lIns="0" tIns="0" rIns="0" bIns="0" rtlCol="0" anchor="b" anchorCtr="0"/>
          <a:lstStyle>
            <a:lvl1pPr algn="l">
              <a:defRPr sz="1000">
                <a:noFill/>
              </a:defRPr>
            </a:lvl1pPr>
          </a:lstStyle>
          <a:p>
            <a:endParaRPr lang="en-GB" dirty="0"/>
          </a:p>
        </p:txBody>
      </p:sp>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b" anchorCtr="0"/>
          <a:lstStyle>
            <a:lvl1pPr algn="l">
              <a:defRPr sz="1000">
                <a:noFill/>
              </a:defRPr>
            </a:lvl1pPr>
          </a:lstStyle>
          <a:p>
            <a:fld id="{24C8C45C-947F-4981-8B3F-4F32E973C901}" type="slidenum">
              <a:rPr lang="en-GB" smtClean="0"/>
              <a:pPr/>
              <a:t>‹#›</a:t>
            </a:fld>
            <a:endParaRPr lang="en-GB" dirty="0"/>
          </a:p>
        </p:txBody>
      </p:sp>
      <p:sp>
        <p:nvSpPr>
          <p:cNvPr id="9" name="Pagenumber 30">
            <a:extLst>
              <a:ext uri="{FF2B5EF4-FFF2-40B4-BE49-F238E27FC236}">
                <a16:creationId xmlns:a16="http://schemas.microsoft.com/office/drawing/2014/main" id="{C6BF6B8C-C07B-4BFC-AA15-0E38505E2A74}"/>
              </a:ext>
            </a:extLst>
          </p:cNvPr>
          <p:cNvSpPr txBox="1">
            <a:spLocks/>
          </p:cNvSpPr>
          <p:nvPr userDrawn="1"/>
        </p:nvSpPr>
        <p:spPr>
          <a:xfrm>
            <a:off x="1" y="6498000"/>
            <a:ext cx="539750" cy="360000"/>
          </a:xfrm>
          <a:prstGeom prst="rect">
            <a:avLst/>
          </a:prstGeom>
        </p:spPr>
        <p:txBody>
          <a:bodyPr wrap="none" lIns="180000" tIns="0" rIns="0" bIns="180000" anchor="b" anchorCtr="0"/>
          <a:lstStyle>
            <a:lvl1pPr marL="0" indent="0" algn="r"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2pPr>
            <a:lvl3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3pPr>
            <a:lvl4pPr marL="0" indent="0" algn="l" defTabSz="914400" rtl="0" eaLnBrk="1" latinLnBrk="0" hangingPunct="1">
              <a:lnSpc>
                <a:spcPct val="100000"/>
              </a:lnSpc>
              <a:spcBef>
                <a:spcPts val="0"/>
              </a:spcBef>
              <a:buClr>
                <a:srgbClr val="E1E1E1"/>
              </a:buClr>
              <a:buFont typeface="Arial" panose="020B0604020202020204" pitchFamily="34" charset="0"/>
              <a:buChar char="​"/>
              <a:defRPr sz="900" kern="1200">
                <a:solidFill>
                  <a:schemeClr val="tx1"/>
                </a:solidFill>
                <a:latin typeface="+mn-lt"/>
                <a:ea typeface="+mn-ea"/>
                <a:cs typeface="+mn-cs"/>
              </a:defRPr>
            </a:lvl4pPr>
            <a:lvl5pPr marL="0" indent="0" algn="l" defTabSz="914400" rtl="0" eaLnBrk="1" latinLnBrk="0" hangingPunct="1">
              <a:lnSpc>
                <a:spcPct val="100000"/>
              </a:lnSpc>
              <a:spcBef>
                <a:spcPts val="0"/>
              </a:spcBef>
              <a:buClr>
                <a:srgbClr val="E1E1E1"/>
              </a:buClr>
              <a:buFont typeface="Arial" panose="020B0604020202020204" pitchFamily="34" charset="0"/>
              <a:buChar char="​"/>
              <a:defRPr sz="9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Heavy" panose="02000903000000020003"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32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a:lstStyle>
          <a:p>
            <a:pPr algn="l"/>
            <a:fld id="{BBA1BF10-FBCF-4999-8E8A-7F4856418B7F}" type="slidenum">
              <a:rPr lang="en-US" smtClean="0">
                <a:solidFill>
                  <a:srgbClr val="D0D0D0"/>
                </a:solidFill>
              </a:rPr>
              <a:pPr algn="l"/>
              <a:t>‹#›</a:t>
            </a:fld>
            <a:endParaRPr lang="en-US" dirty="0">
              <a:solidFill>
                <a:srgbClr val="D0D0D0"/>
              </a:solidFill>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45" r:id="rId2"/>
    <p:sldLayoutId id="2147483746" r:id="rId3"/>
    <p:sldLayoutId id="2147483741" r:id="rId4"/>
    <p:sldLayoutId id="2147483754" r:id="rId5"/>
    <p:sldLayoutId id="2147483748" r:id="rId6"/>
    <p:sldLayoutId id="2147483749" r:id="rId7"/>
    <p:sldLayoutId id="2147483750" r:id="rId8"/>
    <p:sldLayoutId id="2147483751" r:id="rId9"/>
    <p:sldLayoutId id="2147483755" r:id="rId10"/>
    <p:sldLayoutId id="2147483752" r:id="rId11"/>
    <p:sldLayoutId id="2147483753" r:id="rId12"/>
    <p:sldLayoutId id="2147483756" r:id="rId13"/>
    <p:sldLayoutId id="2147483757" r:id="rId14"/>
    <p:sldLayoutId id="2147483743" r:id="rId15"/>
    <p:sldLayoutId id="2147483744" r:id="rId16"/>
  </p:sldLayoutIdLst>
  <p:hf hdr="0"/>
  <p:txStyles>
    <p:titleStyle>
      <a:lvl1pPr algn="l" defTabSz="914400" rtl="0" eaLnBrk="1" latinLnBrk="0" hangingPunct="1">
        <a:lnSpc>
          <a:spcPct val="95000"/>
        </a:lnSpc>
        <a:spcBef>
          <a:spcPct val="0"/>
        </a:spcBef>
        <a:buNone/>
        <a:defRPr sz="42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1pPr>
      <a:lvl2pPr marL="702000"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2pPr>
      <a:lvl3pPr marL="1165225" indent="-252000"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3pPr>
      <a:lvl4pPr marL="1612900" indent="-250825" algn="l" defTabSz="914400" rtl="0" eaLnBrk="1" latinLnBrk="0" hangingPunct="1">
        <a:lnSpc>
          <a:spcPct val="100000"/>
        </a:lnSpc>
        <a:spcBef>
          <a:spcPts val="600"/>
        </a:spcBef>
        <a:buClr>
          <a:srgbClr val="E1E1E1"/>
        </a:buClr>
        <a:buFont typeface="DI Sans Office" panose="02000503000000020003" pitchFamily="2" charset="0"/>
        <a:buChar char="•"/>
        <a:defRPr sz="2200" kern="1200">
          <a:solidFill>
            <a:schemeClr val="tx1"/>
          </a:solidFill>
          <a:latin typeface="+mn-lt"/>
          <a:ea typeface="+mn-ea"/>
          <a:cs typeface="+mn-cs"/>
        </a:defRPr>
      </a:lvl4pPr>
      <a:lvl5pPr marL="0" indent="0" algn="l" defTabSz="914400" rtl="0" eaLnBrk="1" latinLnBrk="0" hangingPunct="1">
        <a:lnSpc>
          <a:spcPct val="100000"/>
        </a:lnSpc>
        <a:spcBef>
          <a:spcPts val="600"/>
        </a:spcBef>
        <a:buClr>
          <a:srgbClr val="E1E1E1"/>
        </a:buClr>
        <a:buFont typeface="Arial" panose="020B0604020202020204" pitchFamily="34" charset="0"/>
        <a:buChar char="​"/>
        <a:defRPr sz="3200" i="1" kern="1200">
          <a:solidFill>
            <a:schemeClr val="accent1"/>
          </a:solidFill>
          <a:latin typeface="+mj-lt"/>
          <a:ea typeface="+mn-ea"/>
          <a:cs typeface="+mn-cs"/>
        </a:defRPr>
      </a:lvl5pPr>
      <a:lvl6pPr marL="0" indent="0" algn="l" defTabSz="914400" rtl="0" eaLnBrk="1" latinLnBrk="0" hangingPunct="1">
        <a:lnSpc>
          <a:spcPct val="100000"/>
        </a:lnSpc>
        <a:spcBef>
          <a:spcPts val="600"/>
        </a:spcBef>
        <a:buClr>
          <a:srgbClr val="E1E1E1"/>
        </a:buClr>
        <a:buFont typeface="Arial" panose="020B0604020202020204" pitchFamily="34" charset="0"/>
        <a:buChar char="​"/>
        <a:defRPr sz="2200" kern="1200">
          <a:solidFill>
            <a:schemeClr val="tx1"/>
          </a:solidFill>
          <a:latin typeface="+mn-lt"/>
          <a:ea typeface="+mn-ea"/>
          <a:cs typeface="+mn-cs"/>
        </a:defRPr>
      </a:lvl6pPr>
      <a:lvl7pPr marL="0" indent="0" algn="l" defTabSz="914400" rtl="0" eaLnBrk="1" latinLnBrk="0" hangingPunct="1">
        <a:lnSpc>
          <a:spcPct val="100000"/>
        </a:lnSpc>
        <a:spcBef>
          <a:spcPts val="600"/>
        </a:spcBef>
        <a:buClr>
          <a:srgbClr val="E1E1E1"/>
        </a:buClr>
        <a:buFont typeface="Arial" panose="020B0604020202020204" pitchFamily="34" charset="0"/>
        <a:buChar char="​"/>
        <a:defRPr sz="4200" kern="1200" cap="all" baseline="0">
          <a:solidFill>
            <a:schemeClr val="tx1"/>
          </a:solidFill>
          <a:latin typeface="DI Sans Office Black" panose="00000A00000000000000" pitchFamily="2" charset="0"/>
          <a:ea typeface="+mn-ea"/>
          <a:cs typeface="+mn-cs"/>
        </a:defRPr>
      </a:lvl7pPr>
      <a:lvl8pPr marL="0" indent="0" algn="l" defTabSz="914400" rtl="0" eaLnBrk="1" latinLnBrk="0" hangingPunct="1">
        <a:lnSpc>
          <a:spcPct val="100000"/>
        </a:lnSpc>
        <a:spcBef>
          <a:spcPts val="600"/>
        </a:spcBef>
        <a:buClr>
          <a:srgbClr val="E1E1E1"/>
        </a:buClr>
        <a:buFont typeface="Arial" panose="020B0604020202020204" pitchFamily="34" charset="0"/>
        <a:buChar char="​"/>
        <a:defRPr sz="2600" kern="1200">
          <a:solidFill>
            <a:schemeClr val="tx1"/>
          </a:solidFill>
          <a:latin typeface="+mj-lt"/>
          <a:ea typeface="+mn-ea"/>
          <a:cs typeface="+mn-cs"/>
        </a:defRPr>
      </a:lvl8pPr>
      <a:lvl9pPr marL="0" indent="0" algn="l" defTabSz="914400" rtl="0" eaLnBrk="1" latinLnBrk="0" hangingPunct="1">
        <a:lnSpc>
          <a:spcPct val="100000"/>
        </a:lnSpc>
        <a:spcBef>
          <a:spcPts val="600"/>
        </a:spcBef>
        <a:buClr>
          <a:srgbClr val="E1E1E1"/>
        </a:buClr>
        <a:buFont typeface="Arial" panose="020B0604020202020204" pitchFamily="34" charset="0"/>
        <a:buChar char="​"/>
        <a:defRPr sz="2200" i="1"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userDrawn="1">
          <p15:clr>
            <a:srgbClr val="F26B43"/>
          </p15:clr>
        </p15:guide>
        <p15:guide id="3" orient="horz" pos="340" userDrawn="1">
          <p15:clr>
            <a:srgbClr val="F26B43"/>
          </p15:clr>
        </p15:guide>
        <p15:guide id="4" pos="7338" userDrawn="1">
          <p15:clr>
            <a:srgbClr val="F26B43"/>
          </p15:clr>
        </p15:guide>
        <p15:guide id="5" orient="horz" pos="3916" userDrawn="1">
          <p15:clr>
            <a:srgbClr val="F26B43"/>
          </p15:clr>
        </p15:guide>
        <p15:guide id="6" orient="horz" pos="1480" userDrawn="1">
          <p15:clr>
            <a:srgbClr val="F26B43"/>
          </p15:clr>
        </p15:guide>
        <p15:guide id="7" pos="2502" userDrawn="1">
          <p15:clr>
            <a:srgbClr val="F26B43"/>
          </p15:clr>
        </p15:guide>
        <p15:guide id="8" pos="2751" userDrawn="1">
          <p15:clr>
            <a:srgbClr val="F26B43"/>
          </p15:clr>
        </p15:guide>
        <p15:guide id="9" pos="4906" userDrawn="1">
          <p15:clr>
            <a:srgbClr val="F26B43"/>
          </p15:clr>
        </p15:guide>
        <p15:guide id="10" pos="5178" userDrawn="1">
          <p15:clr>
            <a:srgbClr val="F26B43"/>
          </p15:clr>
        </p15:guide>
        <p15:guide id="11"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361C496-9811-4163-ADFE-8C0CEA3A3D67}"/>
              </a:ext>
            </a:extLst>
          </p:cNvPr>
          <p:cNvPicPr>
            <a:picLocks noGrp="1" noChangeAspect="1"/>
          </p:cNvPicPr>
          <p:nvPr>
            <p:ph idx="1"/>
          </p:nvPr>
        </p:nvPicPr>
        <p:blipFill rotWithShape="1">
          <a:blip r:embed="rId2"/>
          <a:srcRect b="18182"/>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CA7D0-1239-4F18-B2DA-B2C56AA7FACC}"/>
              </a:ext>
            </a:extLst>
          </p:cNvPr>
          <p:cNvSpPr>
            <a:spLocks noGrp="1"/>
          </p:cNvSpPr>
          <p:nvPr>
            <p:ph type="title"/>
          </p:nvPr>
        </p:nvSpPr>
        <p:spPr>
          <a:xfrm>
            <a:off x="523875" y="5317240"/>
            <a:ext cx="11210925" cy="744836"/>
          </a:xfrm>
        </p:spPr>
        <p:txBody>
          <a:bodyPr vert="horz" lIns="91440" tIns="45720" rIns="91440" bIns="45720" rtlCol="0" anchor="ctr">
            <a:normAutofit fontScale="90000"/>
          </a:bodyPr>
          <a:lstStyle/>
          <a:p>
            <a:pPr algn="ctr">
              <a:lnSpc>
                <a:spcPct val="90000"/>
              </a:lnSpc>
            </a:pPr>
            <a:r>
              <a:rPr lang="en-US" sz="2800" dirty="0" err="1">
                <a:solidFill>
                  <a:schemeClr val="tx1">
                    <a:lumMod val="85000"/>
                    <a:lumOff val="15000"/>
                  </a:schemeClr>
                </a:solidFill>
              </a:rPr>
              <a:t>Fakta</a:t>
            </a:r>
            <a:r>
              <a:rPr lang="en-US" sz="2800" dirty="0">
                <a:solidFill>
                  <a:schemeClr val="tx1">
                    <a:lumMod val="85000"/>
                    <a:lumOff val="15000"/>
                  </a:schemeClr>
                </a:solidFill>
              </a:rPr>
              <a:t> om </a:t>
            </a:r>
            <a:r>
              <a:rPr lang="en-US" sz="2800" dirty="0" err="1">
                <a:solidFill>
                  <a:schemeClr val="tx1">
                    <a:lumMod val="85000"/>
                    <a:lumOff val="15000"/>
                  </a:schemeClr>
                </a:solidFill>
              </a:rPr>
              <a:t>styrkepositioner</a:t>
            </a:r>
            <a:r>
              <a:rPr lang="en-US" sz="2800" dirty="0">
                <a:solidFill>
                  <a:schemeClr val="tx1">
                    <a:lumMod val="85000"/>
                    <a:lumOff val="15000"/>
                  </a:schemeClr>
                </a:solidFill>
              </a:rPr>
              <a:t> </a:t>
            </a:r>
            <a:r>
              <a:rPr lang="en-US" sz="2800" dirty="0" err="1">
                <a:solidFill>
                  <a:schemeClr val="tx1">
                    <a:lumMod val="85000"/>
                    <a:lumOff val="15000"/>
                  </a:schemeClr>
                </a:solidFill>
              </a:rPr>
              <a:t>samt</a:t>
            </a:r>
            <a:r>
              <a:rPr lang="en-US" sz="2800" dirty="0">
                <a:solidFill>
                  <a:schemeClr val="tx1">
                    <a:lumMod val="85000"/>
                    <a:lumOff val="15000"/>
                  </a:schemeClr>
                </a:solidFill>
              </a:rPr>
              <a:t> innovation og </a:t>
            </a:r>
            <a:r>
              <a:rPr lang="en-US" sz="2800" dirty="0" err="1">
                <a:solidFill>
                  <a:schemeClr val="tx1">
                    <a:lumMod val="85000"/>
                    <a:lumOff val="15000"/>
                  </a:schemeClr>
                </a:solidFill>
              </a:rPr>
              <a:t>eksport</a:t>
            </a:r>
            <a:r>
              <a:rPr lang="en-US" sz="2800" dirty="0">
                <a:solidFill>
                  <a:schemeClr val="tx1">
                    <a:lumMod val="85000"/>
                    <a:lumOff val="15000"/>
                  </a:schemeClr>
                </a:solidFill>
              </a:rPr>
              <a:t> </a:t>
            </a:r>
            <a:r>
              <a:rPr lang="en-US" sz="2800" dirty="0" err="1">
                <a:solidFill>
                  <a:schemeClr val="tx1">
                    <a:lumMod val="85000"/>
                    <a:lumOff val="15000"/>
                  </a:schemeClr>
                </a:solidFill>
              </a:rPr>
              <a:t>af</a:t>
            </a:r>
            <a:r>
              <a:rPr lang="en-US" sz="2800" dirty="0">
                <a:solidFill>
                  <a:schemeClr val="tx1">
                    <a:lumMod val="85000"/>
                    <a:lumOff val="15000"/>
                  </a:schemeClr>
                </a:solidFill>
              </a:rPr>
              <a:t> </a:t>
            </a:r>
            <a:r>
              <a:rPr lang="en-US" sz="2800" dirty="0" err="1">
                <a:solidFill>
                  <a:schemeClr val="tx1">
                    <a:lumMod val="85000"/>
                    <a:lumOff val="15000"/>
                  </a:schemeClr>
                </a:solidFill>
              </a:rPr>
              <a:t>vandteknologier</a:t>
            </a:r>
            <a:endParaRPr lang="en-US" sz="2800" dirty="0">
              <a:solidFill>
                <a:schemeClr val="tx1">
                  <a:lumMod val="85000"/>
                  <a:lumOff val="15000"/>
                </a:schemeClr>
              </a:solidFill>
            </a:endParaRP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27565D9-8E1E-4763-A978-F3B66AFE2EBC}"/>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D4660029-8100-40C5-8EC2-81F0FC4BB479}"/>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472E9CA9-81D2-44AA-A3C9-8D24B7D94AD8}"/>
              </a:ext>
            </a:extLst>
          </p:cNvPr>
          <p:cNvSpPr>
            <a:spLocks noGrp="1"/>
          </p:cNvSpPr>
          <p:nvPr>
            <p:ph type="sldNum" sz="quarter" idx="12"/>
          </p:nvPr>
        </p:nvSpPr>
        <p:spPr/>
        <p:txBody>
          <a:bodyPr/>
          <a:lstStyle/>
          <a:p>
            <a:pPr>
              <a:spcAft>
                <a:spcPts val="600"/>
              </a:spcAft>
            </a:pPr>
            <a:fld id="{859873C9-BF5D-4A9A-BB31-45BBB7BABAF7}" type="slidenum">
              <a:rPr lang="en-GB" noProof="0" smtClean="0"/>
              <a:pPr>
                <a:spcAft>
                  <a:spcPts val="600"/>
                </a:spcAft>
              </a:pPr>
              <a:t>1</a:t>
            </a:fld>
            <a:endParaRPr lang="en-GB" noProof="0"/>
          </a:p>
        </p:txBody>
      </p:sp>
      <p:sp>
        <p:nvSpPr>
          <p:cNvPr id="10" name="TextBox 9">
            <a:extLst>
              <a:ext uri="{FF2B5EF4-FFF2-40B4-BE49-F238E27FC236}">
                <a16:creationId xmlns:a16="http://schemas.microsoft.com/office/drawing/2014/main" id="{D6D1792A-608B-4F68-8AF7-821D77A3C281}"/>
              </a:ext>
            </a:extLst>
          </p:cNvPr>
          <p:cNvSpPr txBox="1"/>
          <p:nvPr/>
        </p:nvSpPr>
        <p:spPr>
          <a:xfrm>
            <a:off x="7976937" y="723147"/>
            <a:ext cx="3986463" cy="553998"/>
          </a:xfrm>
          <a:prstGeom prst="rect">
            <a:avLst/>
          </a:prstGeom>
          <a:noFill/>
        </p:spPr>
        <p:txBody>
          <a:bodyPr wrap="square" lIns="0" tIns="0" rIns="0" bIns="0" rtlCol="0">
            <a:spAutoFit/>
          </a:bodyPr>
          <a:lstStyle/>
          <a:p>
            <a:pPr algn="l"/>
            <a:r>
              <a:rPr lang="da-DK" sz="3600" noProof="0" dirty="0">
                <a:latin typeface="+mn-lt"/>
              </a:rPr>
              <a:t>Vandvision 2025</a:t>
            </a:r>
          </a:p>
        </p:txBody>
      </p:sp>
    </p:spTree>
    <p:extLst>
      <p:ext uri="{BB962C8B-B14F-4D97-AF65-F5344CB8AC3E}">
        <p14:creationId xmlns:p14="http://schemas.microsoft.com/office/powerpoint/2010/main" val="31758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019495-03DD-41D1-93F7-1F39E06728A3}"/>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noProof="0"/>
          </a:p>
        </p:txBody>
      </p:sp>
      <p:sp>
        <p:nvSpPr>
          <p:cNvPr id="2" name="Title 1">
            <a:extLst>
              <a:ext uri="{FF2B5EF4-FFF2-40B4-BE49-F238E27FC236}">
                <a16:creationId xmlns:a16="http://schemas.microsoft.com/office/drawing/2014/main" id="{9EE3A715-652C-4212-A803-44FDDB4ABAC4}"/>
              </a:ext>
            </a:extLst>
          </p:cNvPr>
          <p:cNvSpPr>
            <a:spLocks noGrp="1"/>
          </p:cNvSpPr>
          <p:nvPr>
            <p:ph type="title"/>
          </p:nvPr>
        </p:nvSpPr>
        <p:spPr/>
        <p:txBody>
          <a:bodyPr/>
          <a:lstStyle/>
          <a:p>
            <a:pPr algn="ctr"/>
            <a:r>
              <a:rPr lang="da-DK" dirty="0">
                <a:solidFill>
                  <a:schemeClr val="bg1"/>
                </a:solidFill>
              </a:rPr>
              <a:t>Eksporten af dansk vandteknologi i tal</a:t>
            </a:r>
            <a:br>
              <a:rPr lang="da-DK" dirty="0"/>
            </a:br>
            <a:endParaRPr lang="da-DK" dirty="0"/>
          </a:p>
        </p:txBody>
      </p:sp>
      <p:pic>
        <p:nvPicPr>
          <p:cNvPr id="9" name="Content Placeholder 8">
            <a:extLst>
              <a:ext uri="{FF2B5EF4-FFF2-40B4-BE49-F238E27FC236}">
                <a16:creationId xmlns:a16="http://schemas.microsoft.com/office/drawing/2014/main" id="{3565BC55-E3FC-4BF0-98B9-443F97354B78}"/>
              </a:ext>
            </a:extLst>
          </p:cNvPr>
          <p:cNvPicPr>
            <a:picLocks noGrp="1" noChangeAspect="1"/>
          </p:cNvPicPr>
          <p:nvPr>
            <p:ph idx="1"/>
          </p:nvPr>
        </p:nvPicPr>
        <p:blipFill>
          <a:blip r:embed="rId3"/>
          <a:stretch>
            <a:fillRect/>
          </a:stretch>
        </p:blipFill>
        <p:spPr>
          <a:xfrm>
            <a:off x="1764696" y="2269139"/>
            <a:ext cx="8659433" cy="2753109"/>
          </a:xfrm>
        </p:spPr>
      </p:pic>
      <p:sp>
        <p:nvSpPr>
          <p:cNvPr id="4" name="Text Placeholder 3">
            <a:extLst>
              <a:ext uri="{FF2B5EF4-FFF2-40B4-BE49-F238E27FC236}">
                <a16:creationId xmlns:a16="http://schemas.microsoft.com/office/drawing/2014/main" id="{6234F6B8-268B-4ED2-8279-2BAC9B950F78}"/>
              </a:ext>
            </a:extLst>
          </p:cNvPr>
          <p:cNvSpPr>
            <a:spLocks noGrp="1"/>
          </p:cNvSpPr>
          <p:nvPr>
            <p:ph type="body" sz="quarter" idx="14"/>
          </p:nvPr>
        </p:nvSpPr>
        <p:spPr/>
        <p:txBody>
          <a:bodyPr/>
          <a:lstStyle/>
          <a:p>
            <a:r>
              <a:rPr lang="da-DK" dirty="0">
                <a:solidFill>
                  <a:schemeClr val="bg1"/>
                </a:solidFill>
              </a:rPr>
              <a:t>Miljø- og Fødevareministeriet: </a:t>
            </a:r>
            <a:r>
              <a:rPr lang="da-DK" i="1" dirty="0">
                <a:solidFill>
                  <a:schemeClr val="bg1"/>
                </a:solidFill>
              </a:rPr>
              <a:t>”Eksport af vandteknologi 2018”</a:t>
            </a:r>
            <a:r>
              <a:rPr lang="da-DK" dirty="0">
                <a:solidFill>
                  <a:schemeClr val="bg1"/>
                </a:solidFill>
              </a:rPr>
              <a:t>: DAMVAD på baggrund af Danmarks Statistik og Eurostat.</a:t>
            </a:r>
          </a:p>
        </p:txBody>
      </p:sp>
      <p:sp>
        <p:nvSpPr>
          <p:cNvPr id="5" name="Date Placeholder 4">
            <a:extLst>
              <a:ext uri="{FF2B5EF4-FFF2-40B4-BE49-F238E27FC236}">
                <a16:creationId xmlns:a16="http://schemas.microsoft.com/office/drawing/2014/main" id="{A2FBB59F-0CD6-466E-A7D7-C5267915BB12}"/>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10D7BCEF-3487-469A-9063-0952E92794A8}"/>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020E7E17-C77F-456C-A464-BC7CEFD8E998}"/>
              </a:ext>
            </a:extLst>
          </p:cNvPr>
          <p:cNvSpPr>
            <a:spLocks noGrp="1"/>
          </p:cNvSpPr>
          <p:nvPr>
            <p:ph type="sldNum" sz="quarter" idx="12"/>
          </p:nvPr>
        </p:nvSpPr>
        <p:spPr/>
        <p:txBody>
          <a:bodyPr/>
          <a:lstStyle/>
          <a:p>
            <a:fld id="{859873C9-BF5D-4A9A-BB31-45BBB7BABAF7}" type="slidenum">
              <a:rPr lang="en-GB" noProof="0" smtClean="0"/>
              <a:t>2</a:t>
            </a:fld>
            <a:endParaRPr lang="en-GB" noProof="0" dirty="0"/>
          </a:p>
        </p:txBody>
      </p:sp>
      <p:sp>
        <p:nvSpPr>
          <p:cNvPr id="11" name="TextBox 10">
            <a:extLst>
              <a:ext uri="{FF2B5EF4-FFF2-40B4-BE49-F238E27FC236}">
                <a16:creationId xmlns:a16="http://schemas.microsoft.com/office/drawing/2014/main" id="{68032544-3AE5-4266-A877-6F1AB0F33697}"/>
              </a:ext>
            </a:extLst>
          </p:cNvPr>
          <p:cNvSpPr txBox="1"/>
          <p:nvPr/>
        </p:nvSpPr>
        <p:spPr>
          <a:xfrm>
            <a:off x="3707940" y="5087120"/>
            <a:ext cx="4776120" cy="276999"/>
          </a:xfrm>
          <a:prstGeom prst="rect">
            <a:avLst/>
          </a:prstGeom>
          <a:noFill/>
        </p:spPr>
        <p:txBody>
          <a:bodyPr wrap="square" lIns="0" tIns="0" rIns="0" bIns="0" rtlCol="0">
            <a:spAutoFit/>
          </a:bodyPr>
          <a:lstStyle/>
          <a:p>
            <a:r>
              <a:rPr lang="da-DK" i="1" dirty="0">
                <a:solidFill>
                  <a:schemeClr val="bg1"/>
                </a:solidFill>
              </a:rPr>
              <a:t>Vandteknologieksport (mia. kr. - løbende priser).</a:t>
            </a:r>
            <a:endParaRPr lang="da-DK" sz="2200" noProof="0" dirty="0" err="1">
              <a:solidFill>
                <a:schemeClr val="bg1"/>
              </a:solidFill>
            </a:endParaRPr>
          </a:p>
        </p:txBody>
      </p:sp>
    </p:spTree>
    <p:extLst>
      <p:ext uri="{BB962C8B-B14F-4D97-AF65-F5344CB8AC3E}">
        <p14:creationId xmlns:p14="http://schemas.microsoft.com/office/powerpoint/2010/main" val="91941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A6186C-B9B2-40DA-BFA3-7A1BC4F3B335}"/>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noProof="0"/>
          </a:p>
        </p:txBody>
      </p:sp>
      <p:sp>
        <p:nvSpPr>
          <p:cNvPr id="2" name="Title 1">
            <a:extLst>
              <a:ext uri="{FF2B5EF4-FFF2-40B4-BE49-F238E27FC236}">
                <a16:creationId xmlns:a16="http://schemas.microsoft.com/office/drawing/2014/main" id="{885E07C6-F334-479B-BC28-1855E017F0A0}"/>
              </a:ext>
            </a:extLst>
          </p:cNvPr>
          <p:cNvSpPr>
            <a:spLocks noGrp="1"/>
          </p:cNvSpPr>
          <p:nvPr>
            <p:ph type="title"/>
          </p:nvPr>
        </p:nvSpPr>
        <p:spPr/>
        <p:txBody>
          <a:bodyPr/>
          <a:lstStyle/>
          <a:p>
            <a:pPr algn="ctr"/>
            <a:r>
              <a:rPr lang="da-DK" dirty="0">
                <a:solidFill>
                  <a:schemeClr val="bg1"/>
                </a:solidFill>
              </a:rPr>
              <a:t>Danmark er førende i verden inden for vandteknologi</a:t>
            </a:r>
            <a:br>
              <a:rPr lang="da-DK" dirty="0">
                <a:solidFill>
                  <a:schemeClr val="bg1"/>
                </a:solidFill>
              </a:rPr>
            </a:br>
            <a:endParaRPr lang="da-DK" dirty="0">
              <a:solidFill>
                <a:schemeClr val="bg1"/>
              </a:solidFill>
            </a:endParaRPr>
          </a:p>
        </p:txBody>
      </p:sp>
      <p:pic>
        <p:nvPicPr>
          <p:cNvPr id="10" name="Content Placeholder 9">
            <a:extLst>
              <a:ext uri="{FF2B5EF4-FFF2-40B4-BE49-F238E27FC236}">
                <a16:creationId xmlns:a16="http://schemas.microsoft.com/office/drawing/2014/main" id="{2C11F455-B09D-4E99-9934-0DEDBC30F963}"/>
              </a:ext>
            </a:extLst>
          </p:cNvPr>
          <p:cNvPicPr>
            <a:picLocks noGrp="1" noChangeAspect="1"/>
          </p:cNvPicPr>
          <p:nvPr>
            <p:ph idx="1"/>
          </p:nvPr>
        </p:nvPicPr>
        <p:blipFill>
          <a:blip r:embed="rId3"/>
          <a:stretch>
            <a:fillRect/>
          </a:stretch>
        </p:blipFill>
        <p:spPr>
          <a:xfrm>
            <a:off x="2060012" y="1849981"/>
            <a:ext cx="8068801" cy="3591426"/>
          </a:xfrm>
        </p:spPr>
      </p:pic>
      <p:sp>
        <p:nvSpPr>
          <p:cNvPr id="4" name="Text Placeholder 3">
            <a:extLst>
              <a:ext uri="{FF2B5EF4-FFF2-40B4-BE49-F238E27FC236}">
                <a16:creationId xmlns:a16="http://schemas.microsoft.com/office/drawing/2014/main" id="{D4764E4A-5955-496D-A5B6-F1BCEC05B7FB}"/>
              </a:ext>
            </a:extLst>
          </p:cNvPr>
          <p:cNvSpPr>
            <a:spLocks noGrp="1"/>
          </p:cNvSpPr>
          <p:nvPr>
            <p:ph type="body" sz="quarter" idx="14"/>
          </p:nvPr>
        </p:nvSpPr>
        <p:spPr/>
        <p:txBody>
          <a:bodyPr/>
          <a:lstStyle/>
          <a:p>
            <a:r>
              <a:rPr lang="da-DK" dirty="0">
                <a:solidFill>
                  <a:schemeClr val="bg1"/>
                </a:solidFill>
              </a:rPr>
              <a:t>Miljø- og Fødevareministeriet: </a:t>
            </a:r>
            <a:r>
              <a:rPr lang="da-DK" i="1" dirty="0">
                <a:solidFill>
                  <a:schemeClr val="bg1"/>
                </a:solidFill>
              </a:rPr>
              <a:t>”Eksport af vandteknologi 2018”</a:t>
            </a:r>
            <a:r>
              <a:rPr lang="da-DK" dirty="0">
                <a:solidFill>
                  <a:schemeClr val="bg1"/>
                </a:solidFill>
              </a:rPr>
              <a:t>: DAMVAD på baggrund af særkørsel fra Eurostat, data fra marts 2019. </a:t>
            </a:r>
          </a:p>
        </p:txBody>
      </p:sp>
      <p:sp>
        <p:nvSpPr>
          <p:cNvPr id="5" name="Date Placeholder 4">
            <a:extLst>
              <a:ext uri="{FF2B5EF4-FFF2-40B4-BE49-F238E27FC236}">
                <a16:creationId xmlns:a16="http://schemas.microsoft.com/office/drawing/2014/main" id="{0813D44E-478A-4321-8D3C-71A83D55E3DC}"/>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9E67D02F-ADAE-4F50-A849-5729DA75826F}"/>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5BC4B5E4-AF08-4689-8495-DAAAE44BF3DB}"/>
              </a:ext>
            </a:extLst>
          </p:cNvPr>
          <p:cNvSpPr>
            <a:spLocks noGrp="1"/>
          </p:cNvSpPr>
          <p:nvPr>
            <p:ph type="sldNum" sz="quarter" idx="12"/>
          </p:nvPr>
        </p:nvSpPr>
        <p:spPr/>
        <p:txBody>
          <a:bodyPr/>
          <a:lstStyle/>
          <a:p>
            <a:fld id="{859873C9-BF5D-4A9A-BB31-45BBB7BABAF7}" type="slidenum">
              <a:rPr lang="en-GB" noProof="0" smtClean="0"/>
              <a:t>3</a:t>
            </a:fld>
            <a:endParaRPr lang="en-GB" noProof="0" dirty="0"/>
          </a:p>
        </p:txBody>
      </p:sp>
      <p:sp>
        <p:nvSpPr>
          <p:cNvPr id="11" name="TextBox 10">
            <a:extLst>
              <a:ext uri="{FF2B5EF4-FFF2-40B4-BE49-F238E27FC236}">
                <a16:creationId xmlns:a16="http://schemas.microsoft.com/office/drawing/2014/main" id="{53A95094-28C9-48DD-960C-2ED15E5E75CE}"/>
              </a:ext>
            </a:extLst>
          </p:cNvPr>
          <p:cNvSpPr txBox="1"/>
          <p:nvPr/>
        </p:nvSpPr>
        <p:spPr>
          <a:xfrm>
            <a:off x="2803775" y="5537320"/>
            <a:ext cx="6581274" cy="276999"/>
          </a:xfrm>
          <a:prstGeom prst="rect">
            <a:avLst/>
          </a:prstGeom>
          <a:noFill/>
        </p:spPr>
        <p:txBody>
          <a:bodyPr wrap="square" lIns="0" tIns="0" rIns="0" bIns="0" rtlCol="0">
            <a:spAutoFit/>
          </a:bodyPr>
          <a:lstStyle/>
          <a:p>
            <a:r>
              <a:rPr lang="da-DK" i="1" dirty="0">
                <a:solidFill>
                  <a:schemeClr val="bg1"/>
                </a:solidFill>
              </a:rPr>
              <a:t>Vandteknologiens andel af EU28-landendes eksport i 2013 og 2018.</a:t>
            </a:r>
            <a:endParaRPr lang="da-DK" sz="2200" noProof="0" dirty="0" err="1">
              <a:solidFill>
                <a:schemeClr val="bg1"/>
              </a:solidFill>
            </a:endParaRPr>
          </a:p>
        </p:txBody>
      </p:sp>
    </p:spTree>
    <p:extLst>
      <p:ext uri="{BB962C8B-B14F-4D97-AF65-F5344CB8AC3E}">
        <p14:creationId xmlns:p14="http://schemas.microsoft.com/office/powerpoint/2010/main" val="282548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50B054-AE88-4E58-B685-215C6B25E1A5}"/>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noProof="0"/>
          </a:p>
        </p:txBody>
      </p:sp>
      <p:sp>
        <p:nvSpPr>
          <p:cNvPr id="2" name="Title 1">
            <a:extLst>
              <a:ext uri="{FF2B5EF4-FFF2-40B4-BE49-F238E27FC236}">
                <a16:creationId xmlns:a16="http://schemas.microsoft.com/office/drawing/2014/main" id="{DE5FEBEF-302F-4804-8298-7610882C009A}"/>
              </a:ext>
            </a:extLst>
          </p:cNvPr>
          <p:cNvSpPr>
            <a:spLocks noGrp="1"/>
          </p:cNvSpPr>
          <p:nvPr>
            <p:ph type="title"/>
          </p:nvPr>
        </p:nvSpPr>
        <p:spPr>
          <a:xfrm>
            <a:off x="541338" y="233433"/>
            <a:ext cx="11109324" cy="793540"/>
          </a:xfrm>
        </p:spPr>
        <p:txBody>
          <a:bodyPr/>
          <a:lstStyle/>
          <a:p>
            <a:pPr algn="ctr"/>
            <a:r>
              <a:rPr lang="da-DK" dirty="0">
                <a:solidFill>
                  <a:schemeClr val="bg1"/>
                </a:solidFill>
              </a:rPr>
              <a:t>Dansk eksport af vandteknologi fordelt på varetyper</a:t>
            </a:r>
            <a:br>
              <a:rPr lang="da-DK" dirty="0"/>
            </a:br>
            <a:endParaRPr lang="da-DK" dirty="0"/>
          </a:p>
        </p:txBody>
      </p:sp>
      <p:pic>
        <p:nvPicPr>
          <p:cNvPr id="10" name="Content Placeholder 9">
            <a:extLst>
              <a:ext uri="{FF2B5EF4-FFF2-40B4-BE49-F238E27FC236}">
                <a16:creationId xmlns:a16="http://schemas.microsoft.com/office/drawing/2014/main" id="{1D8F660F-1CD6-43EC-B1BE-B4BC9B142486}"/>
              </a:ext>
            </a:extLst>
          </p:cNvPr>
          <p:cNvPicPr>
            <a:picLocks noGrp="1" noChangeAspect="1"/>
          </p:cNvPicPr>
          <p:nvPr>
            <p:ph idx="1"/>
          </p:nvPr>
        </p:nvPicPr>
        <p:blipFill>
          <a:blip r:embed="rId3"/>
          <a:stretch>
            <a:fillRect/>
          </a:stretch>
        </p:blipFill>
        <p:spPr>
          <a:xfrm>
            <a:off x="2923673" y="1467853"/>
            <a:ext cx="6075947" cy="4301122"/>
          </a:xfrm>
        </p:spPr>
      </p:pic>
      <p:sp>
        <p:nvSpPr>
          <p:cNvPr id="4" name="Text Placeholder 3">
            <a:extLst>
              <a:ext uri="{FF2B5EF4-FFF2-40B4-BE49-F238E27FC236}">
                <a16:creationId xmlns:a16="http://schemas.microsoft.com/office/drawing/2014/main" id="{82CA9E35-5FBA-466D-9644-7A898F13C82B}"/>
              </a:ext>
            </a:extLst>
          </p:cNvPr>
          <p:cNvSpPr>
            <a:spLocks noGrp="1"/>
          </p:cNvSpPr>
          <p:nvPr>
            <p:ph type="body" sz="quarter" idx="14"/>
          </p:nvPr>
        </p:nvSpPr>
        <p:spPr/>
        <p:txBody>
          <a:bodyPr/>
          <a:lstStyle/>
          <a:p>
            <a:r>
              <a:rPr lang="da-DK" dirty="0">
                <a:solidFill>
                  <a:schemeClr val="bg1"/>
                </a:solidFill>
              </a:rPr>
              <a:t>Miljø- og Fødevareministeriet: </a:t>
            </a:r>
            <a:r>
              <a:rPr lang="da-DK" i="1" dirty="0">
                <a:solidFill>
                  <a:schemeClr val="bg1"/>
                </a:solidFill>
              </a:rPr>
              <a:t>”Eksport af vandteknologi 2018”</a:t>
            </a:r>
            <a:r>
              <a:rPr lang="da-DK" dirty="0">
                <a:solidFill>
                  <a:schemeClr val="bg1"/>
                </a:solidFill>
              </a:rPr>
              <a:t>: DAMVAD på baggrund af særkørsel fra Eurostat, data fra marts 2019. </a:t>
            </a:r>
          </a:p>
        </p:txBody>
      </p:sp>
      <p:sp>
        <p:nvSpPr>
          <p:cNvPr id="5" name="Date Placeholder 4">
            <a:extLst>
              <a:ext uri="{FF2B5EF4-FFF2-40B4-BE49-F238E27FC236}">
                <a16:creationId xmlns:a16="http://schemas.microsoft.com/office/drawing/2014/main" id="{4107E515-264B-499D-9688-E0D7AC7B727F}"/>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B2C7F3E2-C2B3-4466-88D4-22767A932B93}"/>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52443679-CD54-490C-906E-CD027F4854DE}"/>
              </a:ext>
            </a:extLst>
          </p:cNvPr>
          <p:cNvSpPr>
            <a:spLocks noGrp="1"/>
          </p:cNvSpPr>
          <p:nvPr>
            <p:ph type="sldNum" sz="quarter" idx="12"/>
          </p:nvPr>
        </p:nvSpPr>
        <p:spPr/>
        <p:txBody>
          <a:bodyPr/>
          <a:lstStyle/>
          <a:p>
            <a:fld id="{859873C9-BF5D-4A9A-BB31-45BBB7BABAF7}" type="slidenum">
              <a:rPr lang="en-GB" noProof="0" smtClean="0"/>
              <a:t>4</a:t>
            </a:fld>
            <a:endParaRPr lang="en-GB" noProof="0" dirty="0"/>
          </a:p>
        </p:txBody>
      </p:sp>
      <p:sp>
        <p:nvSpPr>
          <p:cNvPr id="11" name="TextBox 10">
            <a:extLst>
              <a:ext uri="{FF2B5EF4-FFF2-40B4-BE49-F238E27FC236}">
                <a16:creationId xmlns:a16="http://schemas.microsoft.com/office/drawing/2014/main" id="{0996419E-732C-4E84-A675-DFF9B4F70550}"/>
              </a:ext>
            </a:extLst>
          </p:cNvPr>
          <p:cNvSpPr txBox="1"/>
          <p:nvPr/>
        </p:nvSpPr>
        <p:spPr>
          <a:xfrm>
            <a:off x="3212639" y="5839604"/>
            <a:ext cx="5498014" cy="276999"/>
          </a:xfrm>
          <a:prstGeom prst="rect">
            <a:avLst/>
          </a:prstGeom>
          <a:noFill/>
        </p:spPr>
        <p:txBody>
          <a:bodyPr wrap="square" lIns="0" tIns="0" rIns="0" bIns="0" rtlCol="0">
            <a:spAutoFit/>
          </a:bodyPr>
          <a:lstStyle/>
          <a:p>
            <a:r>
              <a:rPr lang="da-DK" i="1" dirty="0">
                <a:solidFill>
                  <a:schemeClr val="bg1"/>
                </a:solidFill>
              </a:rPr>
              <a:t>Dansk eksport af vandteknologi fordelt på varetype, 2018.</a:t>
            </a:r>
            <a:endParaRPr lang="da-DK" sz="2200" noProof="0" dirty="0" err="1">
              <a:solidFill>
                <a:schemeClr val="bg1"/>
              </a:solidFill>
            </a:endParaRPr>
          </a:p>
        </p:txBody>
      </p:sp>
    </p:spTree>
    <p:extLst>
      <p:ext uri="{BB962C8B-B14F-4D97-AF65-F5344CB8AC3E}">
        <p14:creationId xmlns:p14="http://schemas.microsoft.com/office/powerpoint/2010/main" val="358908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E65D2B-AED8-4CB2-AD4D-686AB8C9FC9A}"/>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noProof="0"/>
          </a:p>
        </p:txBody>
      </p:sp>
      <p:sp>
        <p:nvSpPr>
          <p:cNvPr id="2" name="Title 1">
            <a:extLst>
              <a:ext uri="{FF2B5EF4-FFF2-40B4-BE49-F238E27FC236}">
                <a16:creationId xmlns:a16="http://schemas.microsoft.com/office/drawing/2014/main" id="{A4F3714A-BDB3-4634-AC9B-0A3991CFFC96}"/>
              </a:ext>
            </a:extLst>
          </p:cNvPr>
          <p:cNvSpPr>
            <a:spLocks noGrp="1"/>
          </p:cNvSpPr>
          <p:nvPr>
            <p:ph type="title"/>
          </p:nvPr>
        </p:nvSpPr>
        <p:spPr>
          <a:xfrm>
            <a:off x="539749" y="45720"/>
            <a:ext cx="11109324" cy="793540"/>
          </a:xfrm>
        </p:spPr>
        <p:txBody>
          <a:bodyPr/>
          <a:lstStyle/>
          <a:p>
            <a:pPr algn="ctr"/>
            <a:r>
              <a:rPr lang="da-DK" dirty="0">
                <a:solidFill>
                  <a:schemeClr val="bg1"/>
                </a:solidFill>
              </a:rPr>
              <a:t>De danske styrkepositioner inden for vandteknologier</a:t>
            </a:r>
            <a:br>
              <a:rPr lang="da-DK" dirty="0"/>
            </a:br>
            <a:endParaRPr lang="da-DK" dirty="0"/>
          </a:p>
        </p:txBody>
      </p:sp>
      <p:pic>
        <p:nvPicPr>
          <p:cNvPr id="11" name="Content Placeholder 10">
            <a:extLst>
              <a:ext uri="{FF2B5EF4-FFF2-40B4-BE49-F238E27FC236}">
                <a16:creationId xmlns:a16="http://schemas.microsoft.com/office/drawing/2014/main" id="{E28C8E8A-8E3C-46EC-8275-F70A5D736BF4}"/>
              </a:ext>
            </a:extLst>
          </p:cNvPr>
          <p:cNvPicPr>
            <a:picLocks noGrp="1" noChangeAspect="1"/>
          </p:cNvPicPr>
          <p:nvPr>
            <p:ph idx="1"/>
          </p:nvPr>
        </p:nvPicPr>
        <p:blipFill>
          <a:blip r:embed="rId3"/>
          <a:stretch>
            <a:fillRect/>
          </a:stretch>
        </p:blipFill>
        <p:spPr>
          <a:xfrm>
            <a:off x="2426663" y="1285838"/>
            <a:ext cx="7335497" cy="4048208"/>
          </a:xfrm>
        </p:spPr>
      </p:pic>
      <p:sp>
        <p:nvSpPr>
          <p:cNvPr id="5" name="Date Placeholder 4">
            <a:extLst>
              <a:ext uri="{FF2B5EF4-FFF2-40B4-BE49-F238E27FC236}">
                <a16:creationId xmlns:a16="http://schemas.microsoft.com/office/drawing/2014/main" id="{9540EC83-CE03-43A8-B159-7F13B0562CAE}"/>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05286694-B8E3-44F2-9D30-B07E3677F70E}"/>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C0B4F41B-68D8-47EB-A0A4-14CFFA8FE421}"/>
              </a:ext>
            </a:extLst>
          </p:cNvPr>
          <p:cNvSpPr>
            <a:spLocks noGrp="1"/>
          </p:cNvSpPr>
          <p:nvPr>
            <p:ph type="sldNum" sz="quarter" idx="12"/>
          </p:nvPr>
        </p:nvSpPr>
        <p:spPr/>
        <p:txBody>
          <a:bodyPr/>
          <a:lstStyle/>
          <a:p>
            <a:fld id="{859873C9-BF5D-4A9A-BB31-45BBB7BABAF7}" type="slidenum">
              <a:rPr lang="en-GB" noProof="0" smtClean="0"/>
              <a:t>5</a:t>
            </a:fld>
            <a:endParaRPr lang="en-GB" noProof="0" dirty="0"/>
          </a:p>
        </p:txBody>
      </p:sp>
      <p:sp>
        <p:nvSpPr>
          <p:cNvPr id="13" name="Text Placeholder 12">
            <a:extLst>
              <a:ext uri="{FF2B5EF4-FFF2-40B4-BE49-F238E27FC236}">
                <a16:creationId xmlns:a16="http://schemas.microsoft.com/office/drawing/2014/main" id="{6E2612A8-163B-4245-980B-55263A610334}"/>
              </a:ext>
            </a:extLst>
          </p:cNvPr>
          <p:cNvSpPr>
            <a:spLocks noGrp="1"/>
          </p:cNvSpPr>
          <p:nvPr>
            <p:ph type="body" sz="quarter" idx="14"/>
          </p:nvPr>
        </p:nvSpPr>
        <p:spPr>
          <a:xfrm>
            <a:off x="36656" y="5301881"/>
            <a:ext cx="3839578" cy="1581790"/>
          </a:xfrm>
        </p:spPr>
        <p:txBody>
          <a:bodyPr/>
          <a:lstStyle/>
          <a:p>
            <a:r>
              <a:rPr lang="en-US" dirty="0">
                <a:solidFill>
                  <a:schemeClr val="bg1"/>
                </a:solidFill>
              </a:rPr>
              <a:t>Copenhagen Economics: </a:t>
            </a:r>
            <a:r>
              <a:rPr lang="en-US" i="1" dirty="0">
                <a:solidFill>
                  <a:schemeClr val="bg1"/>
                </a:solidFill>
              </a:rPr>
              <a:t>“Employment in the Danish Water Technology Sector”</a:t>
            </a:r>
            <a:r>
              <a:rPr lang="en-US" dirty="0">
                <a:solidFill>
                  <a:schemeClr val="bg1"/>
                </a:solidFill>
              </a:rPr>
              <a:t>: Copenhagen cleantech cluster: 2012 Global cleantech report; IEA world energy outlook 2012, UN - THE UNITED NATIONS WORLD WATER DEVELOPMENT REPORT 4, Pinsent Mason, “Water Yearbook”, 2010, US Commercial Service, ”Water Technologies: A global opportunity Scan for US Companies”, 2011, UN Water, “Water For Life”, 2010, Catalyst Strategy Consulting Analysis. Copenhagen Economics: </a:t>
            </a:r>
            <a:r>
              <a:rPr lang="en-US" i="1" dirty="0">
                <a:solidFill>
                  <a:schemeClr val="bg1"/>
                </a:solidFill>
              </a:rPr>
              <a:t>“Employment in the Danish Water Technology Sector”</a:t>
            </a:r>
            <a:r>
              <a:rPr lang="en-US" dirty="0">
                <a:solidFill>
                  <a:schemeClr val="bg1"/>
                </a:solidFill>
              </a:rPr>
              <a:t>: </a:t>
            </a:r>
            <a:r>
              <a:rPr lang="en-US" dirty="0" err="1">
                <a:solidFill>
                  <a:schemeClr val="bg1"/>
                </a:solidFill>
              </a:rPr>
              <a:t>Danmarks</a:t>
            </a:r>
            <a:r>
              <a:rPr lang="en-US" dirty="0">
                <a:solidFill>
                  <a:schemeClr val="bg1"/>
                </a:solidFill>
              </a:rPr>
              <a:t> statistic.</a:t>
            </a:r>
            <a:endParaRPr lang="da-DK" dirty="0">
              <a:solidFill>
                <a:schemeClr val="bg1"/>
              </a:solidFill>
            </a:endParaRPr>
          </a:p>
        </p:txBody>
      </p:sp>
      <p:sp>
        <p:nvSpPr>
          <p:cNvPr id="14" name="TextBox 13">
            <a:extLst>
              <a:ext uri="{FF2B5EF4-FFF2-40B4-BE49-F238E27FC236}">
                <a16:creationId xmlns:a16="http://schemas.microsoft.com/office/drawing/2014/main" id="{B2889573-5E7A-42F6-AE61-AC83F20190D8}"/>
              </a:ext>
            </a:extLst>
          </p:cNvPr>
          <p:cNvSpPr txBox="1"/>
          <p:nvPr/>
        </p:nvSpPr>
        <p:spPr>
          <a:xfrm>
            <a:off x="3585617" y="5433662"/>
            <a:ext cx="5498014" cy="276999"/>
          </a:xfrm>
          <a:prstGeom prst="rect">
            <a:avLst/>
          </a:prstGeom>
          <a:noFill/>
        </p:spPr>
        <p:txBody>
          <a:bodyPr wrap="square" lIns="0" tIns="0" rIns="0" bIns="0" rtlCol="0">
            <a:spAutoFit/>
          </a:bodyPr>
          <a:lstStyle/>
          <a:p>
            <a:r>
              <a:rPr lang="da-DK" i="1" dirty="0">
                <a:solidFill>
                  <a:schemeClr val="bg1"/>
                </a:solidFill>
              </a:rPr>
              <a:t>Danske styrker i relation til globale udfordringer.</a:t>
            </a:r>
            <a:endParaRPr lang="da-DK" dirty="0">
              <a:solidFill>
                <a:schemeClr val="bg1"/>
              </a:solidFill>
            </a:endParaRPr>
          </a:p>
        </p:txBody>
      </p:sp>
    </p:spTree>
    <p:extLst>
      <p:ext uri="{BB962C8B-B14F-4D97-AF65-F5344CB8AC3E}">
        <p14:creationId xmlns:p14="http://schemas.microsoft.com/office/powerpoint/2010/main" val="306034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426B67-29ED-453E-92FB-09CE74EA3FA5}"/>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noProof="0"/>
          </a:p>
        </p:txBody>
      </p:sp>
      <p:sp>
        <p:nvSpPr>
          <p:cNvPr id="2" name="Title 1">
            <a:extLst>
              <a:ext uri="{FF2B5EF4-FFF2-40B4-BE49-F238E27FC236}">
                <a16:creationId xmlns:a16="http://schemas.microsoft.com/office/drawing/2014/main" id="{5A0DC279-EE1B-4DA1-A5C2-5D72FA6670DC}"/>
              </a:ext>
            </a:extLst>
          </p:cNvPr>
          <p:cNvSpPr>
            <a:spLocks noGrp="1"/>
          </p:cNvSpPr>
          <p:nvPr>
            <p:ph type="title"/>
          </p:nvPr>
        </p:nvSpPr>
        <p:spPr/>
        <p:txBody>
          <a:bodyPr/>
          <a:lstStyle/>
          <a:p>
            <a:pPr algn="ctr"/>
            <a:r>
              <a:rPr lang="da-DK" dirty="0">
                <a:solidFill>
                  <a:schemeClr val="bg1"/>
                </a:solidFill>
              </a:rPr>
              <a:t>Ansættelser i dansk vandteknologi</a:t>
            </a:r>
          </a:p>
        </p:txBody>
      </p:sp>
      <p:pic>
        <p:nvPicPr>
          <p:cNvPr id="10" name="Content Placeholder 9">
            <a:extLst>
              <a:ext uri="{FF2B5EF4-FFF2-40B4-BE49-F238E27FC236}">
                <a16:creationId xmlns:a16="http://schemas.microsoft.com/office/drawing/2014/main" id="{3C979BBF-906E-42B3-8CF9-3D6A214ACECA}"/>
              </a:ext>
            </a:extLst>
          </p:cNvPr>
          <p:cNvPicPr>
            <a:picLocks noGrp="1" noChangeAspect="1"/>
          </p:cNvPicPr>
          <p:nvPr>
            <p:ph idx="1"/>
          </p:nvPr>
        </p:nvPicPr>
        <p:blipFill>
          <a:blip r:embed="rId3"/>
          <a:stretch>
            <a:fillRect/>
          </a:stretch>
        </p:blipFill>
        <p:spPr>
          <a:xfrm>
            <a:off x="2707802" y="1769007"/>
            <a:ext cx="6773220" cy="3753374"/>
          </a:xfrm>
        </p:spPr>
      </p:pic>
      <p:sp>
        <p:nvSpPr>
          <p:cNvPr id="4" name="Text Placeholder 3">
            <a:extLst>
              <a:ext uri="{FF2B5EF4-FFF2-40B4-BE49-F238E27FC236}">
                <a16:creationId xmlns:a16="http://schemas.microsoft.com/office/drawing/2014/main" id="{3ACEE531-8D85-4C75-AFEC-89B72D019C62}"/>
              </a:ext>
            </a:extLst>
          </p:cNvPr>
          <p:cNvSpPr>
            <a:spLocks noGrp="1"/>
          </p:cNvSpPr>
          <p:nvPr>
            <p:ph type="body" sz="quarter" idx="14"/>
          </p:nvPr>
        </p:nvSpPr>
        <p:spPr>
          <a:xfrm>
            <a:off x="539751" y="6187232"/>
            <a:ext cx="3432174" cy="363600"/>
          </a:xfrm>
        </p:spPr>
        <p:txBody>
          <a:bodyPr/>
          <a:lstStyle/>
          <a:p>
            <a:r>
              <a:rPr lang="en-US" dirty="0">
                <a:solidFill>
                  <a:schemeClr val="bg1"/>
                </a:solidFill>
              </a:rPr>
              <a:t>Copenhagen Economics: </a:t>
            </a:r>
            <a:r>
              <a:rPr lang="en-US" i="1" dirty="0">
                <a:solidFill>
                  <a:schemeClr val="bg1"/>
                </a:solidFill>
              </a:rPr>
              <a:t>“Employment in the Danish Water Technology Sector”</a:t>
            </a:r>
            <a:r>
              <a:rPr lang="en-US" dirty="0">
                <a:solidFill>
                  <a:schemeClr val="bg1"/>
                </a:solidFill>
              </a:rPr>
              <a:t>: </a:t>
            </a:r>
            <a:r>
              <a:rPr lang="en-US" dirty="0" err="1">
                <a:solidFill>
                  <a:schemeClr val="bg1"/>
                </a:solidFill>
              </a:rPr>
              <a:t>Danmarks</a:t>
            </a:r>
            <a:r>
              <a:rPr lang="en-US" dirty="0">
                <a:solidFill>
                  <a:schemeClr val="bg1"/>
                </a:solidFill>
              </a:rPr>
              <a:t> statistic.</a:t>
            </a:r>
            <a:endParaRPr lang="da-DK" dirty="0">
              <a:solidFill>
                <a:schemeClr val="bg1"/>
              </a:solidFill>
            </a:endParaRPr>
          </a:p>
        </p:txBody>
      </p:sp>
      <p:sp>
        <p:nvSpPr>
          <p:cNvPr id="5" name="Date Placeholder 4">
            <a:extLst>
              <a:ext uri="{FF2B5EF4-FFF2-40B4-BE49-F238E27FC236}">
                <a16:creationId xmlns:a16="http://schemas.microsoft.com/office/drawing/2014/main" id="{41B3C830-D1A7-4A4D-A68A-0AB0E47FDE1B}"/>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C1FC5255-A9BA-43D6-B79B-5C7805B3FFEF}"/>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34F65BB6-F27C-4A04-90DA-DC85F02370FA}"/>
              </a:ext>
            </a:extLst>
          </p:cNvPr>
          <p:cNvSpPr>
            <a:spLocks noGrp="1"/>
          </p:cNvSpPr>
          <p:nvPr>
            <p:ph type="sldNum" sz="quarter" idx="12"/>
          </p:nvPr>
        </p:nvSpPr>
        <p:spPr/>
        <p:txBody>
          <a:bodyPr/>
          <a:lstStyle/>
          <a:p>
            <a:fld id="{859873C9-BF5D-4A9A-BB31-45BBB7BABAF7}" type="slidenum">
              <a:rPr lang="en-GB" noProof="0" smtClean="0"/>
              <a:t>6</a:t>
            </a:fld>
            <a:endParaRPr lang="en-GB" noProof="0" dirty="0"/>
          </a:p>
        </p:txBody>
      </p:sp>
      <p:sp>
        <p:nvSpPr>
          <p:cNvPr id="11" name="TextBox 10">
            <a:extLst>
              <a:ext uri="{FF2B5EF4-FFF2-40B4-BE49-F238E27FC236}">
                <a16:creationId xmlns:a16="http://schemas.microsoft.com/office/drawing/2014/main" id="{739E6D4B-3FFA-4727-8592-EBCEE53A94CF}"/>
              </a:ext>
            </a:extLst>
          </p:cNvPr>
          <p:cNvSpPr txBox="1"/>
          <p:nvPr/>
        </p:nvSpPr>
        <p:spPr>
          <a:xfrm>
            <a:off x="3345405" y="5603065"/>
            <a:ext cx="5498014" cy="276999"/>
          </a:xfrm>
          <a:prstGeom prst="rect">
            <a:avLst/>
          </a:prstGeom>
          <a:noFill/>
        </p:spPr>
        <p:txBody>
          <a:bodyPr wrap="square" lIns="0" tIns="0" rIns="0" bIns="0" rtlCol="0">
            <a:spAutoFit/>
          </a:bodyPr>
          <a:lstStyle/>
          <a:p>
            <a:pPr algn="ctr"/>
            <a:r>
              <a:rPr lang="da-DK" i="1" dirty="0">
                <a:solidFill>
                  <a:schemeClr val="bg1"/>
                </a:solidFill>
              </a:rPr>
              <a:t>Ansættelse i virksomheder fordelt på størrelse.</a:t>
            </a:r>
            <a:endParaRPr lang="da-DK" dirty="0">
              <a:solidFill>
                <a:schemeClr val="bg1"/>
              </a:solidFill>
            </a:endParaRPr>
          </a:p>
        </p:txBody>
      </p:sp>
    </p:spTree>
    <p:extLst>
      <p:ext uri="{BB962C8B-B14F-4D97-AF65-F5344CB8AC3E}">
        <p14:creationId xmlns:p14="http://schemas.microsoft.com/office/powerpoint/2010/main" val="139860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F4BC-51FE-4DE2-AE0C-10E7E0DD5EDC}"/>
              </a:ext>
            </a:extLst>
          </p:cNvPr>
          <p:cNvSpPr>
            <a:spLocks noGrp="1"/>
          </p:cNvSpPr>
          <p:nvPr>
            <p:ph type="title"/>
          </p:nvPr>
        </p:nvSpPr>
        <p:spPr/>
        <p:txBody>
          <a:bodyPr/>
          <a:lstStyle/>
          <a:p>
            <a:pPr algn="ctr"/>
            <a:r>
              <a:rPr lang="da-DK" dirty="0"/>
              <a:t>Vandvision 2025</a:t>
            </a:r>
          </a:p>
        </p:txBody>
      </p:sp>
      <p:sp>
        <p:nvSpPr>
          <p:cNvPr id="5" name="Date Placeholder 4">
            <a:extLst>
              <a:ext uri="{FF2B5EF4-FFF2-40B4-BE49-F238E27FC236}">
                <a16:creationId xmlns:a16="http://schemas.microsoft.com/office/drawing/2014/main" id="{969E0093-02A3-4701-8201-5E55F0349539}"/>
              </a:ext>
            </a:extLst>
          </p:cNvPr>
          <p:cNvSpPr>
            <a:spLocks noGrp="1"/>
          </p:cNvSpPr>
          <p:nvPr>
            <p:ph type="dt" sz="half" idx="10"/>
          </p:nvPr>
        </p:nvSpPr>
        <p:spPr/>
        <p:txBody>
          <a:bodyPr/>
          <a:lstStyle/>
          <a:p>
            <a:endParaRPr lang="en-GB" noProof="0" dirty="0"/>
          </a:p>
        </p:txBody>
      </p:sp>
      <p:sp>
        <p:nvSpPr>
          <p:cNvPr id="6" name="Footer Placeholder 5">
            <a:extLst>
              <a:ext uri="{FF2B5EF4-FFF2-40B4-BE49-F238E27FC236}">
                <a16:creationId xmlns:a16="http://schemas.microsoft.com/office/drawing/2014/main" id="{A2E09298-5368-4D4F-BEFF-06F7A7ACA103}"/>
              </a:ext>
            </a:extLst>
          </p:cNvPr>
          <p:cNvSpPr>
            <a:spLocks noGrp="1"/>
          </p:cNvSpPr>
          <p:nvPr>
            <p:ph type="ftr" sz="quarter" idx="11"/>
          </p:nvPr>
        </p:nvSpPr>
        <p:spPr/>
        <p:txBody>
          <a:bodyPr/>
          <a:lstStyle/>
          <a:p>
            <a:endParaRPr lang="en-GB" noProof="0" dirty="0"/>
          </a:p>
        </p:txBody>
      </p:sp>
      <p:sp>
        <p:nvSpPr>
          <p:cNvPr id="7" name="Slide Number Placeholder 6">
            <a:extLst>
              <a:ext uri="{FF2B5EF4-FFF2-40B4-BE49-F238E27FC236}">
                <a16:creationId xmlns:a16="http://schemas.microsoft.com/office/drawing/2014/main" id="{5FE4D542-0616-4433-B6FE-58EE9E02EC55}"/>
              </a:ext>
            </a:extLst>
          </p:cNvPr>
          <p:cNvSpPr>
            <a:spLocks noGrp="1"/>
          </p:cNvSpPr>
          <p:nvPr>
            <p:ph type="sldNum" sz="quarter" idx="12"/>
          </p:nvPr>
        </p:nvSpPr>
        <p:spPr/>
        <p:txBody>
          <a:bodyPr/>
          <a:lstStyle/>
          <a:p>
            <a:fld id="{859873C9-BF5D-4A9A-BB31-45BBB7BABAF7}" type="slidenum">
              <a:rPr lang="en-GB" noProof="0" smtClean="0"/>
              <a:t>7</a:t>
            </a:fld>
            <a:endParaRPr lang="en-GB" noProof="0" dirty="0"/>
          </a:p>
        </p:txBody>
      </p:sp>
      <p:pic>
        <p:nvPicPr>
          <p:cNvPr id="20" name="Content Placeholder 19">
            <a:extLst>
              <a:ext uri="{FF2B5EF4-FFF2-40B4-BE49-F238E27FC236}">
                <a16:creationId xmlns:a16="http://schemas.microsoft.com/office/drawing/2014/main" id="{B815D6C9-4608-466A-833A-4C62FB69EF89}"/>
              </a:ext>
            </a:extLst>
          </p:cNvPr>
          <p:cNvPicPr>
            <a:picLocks noGrp="1" noChangeAspect="1"/>
          </p:cNvPicPr>
          <p:nvPr>
            <p:ph idx="1"/>
          </p:nvPr>
        </p:nvPicPr>
        <p:blipFill>
          <a:blip r:embed="rId3"/>
          <a:stretch>
            <a:fillRect/>
          </a:stretch>
        </p:blipFill>
        <p:spPr>
          <a:xfrm>
            <a:off x="1772098" y="3974266"/>
            <a:ext cx="2920635" cy="1714286"/>
          </a:xfrm>
        </p:spPr>
      </p:pic>
      <p:pic>
        <p:nvPicPr>
          <p:cNvPr id="22" name="Picture 21">
            <a:extLst>
              <a:ext uri="{FF2B5EF4-FFF2-40B4-BE49-F238E27FC236}">
                <a16:creationId xmlns:a16="http://schemas.microsoft.com/office/drawing/2014/main" id="{1F495A6D-33A0-4AB7-8F8D-FEBC7542095E}"/>
              </a:ext>
            </a:extLst>
          </p:cNvPr>
          <p:cNvPicPr>
            <a:picLocks noChangeAspect="1"/>
          </p:cNvPicPr>
          <p:nvPr/>
        </p:nvPicPr>
        <p:blipFill>
          <a:blip r:embed="rId4"/>
          <a:stretch>
            <a:fillRect/>
          </a:stretch>
        </p:blipFill>
        <p:spPr>
          <a:xfrm>
            <a:off x="1772098" y="2008839"/>
            <a:ext cx="3432174" cy="1716087"/>
          </a:xfrm>
          <a:prstGeom prst="rect">
            <a:avLst/>
          </a:prstGeom>
        </p:spPr>
      </p:pic>
      <p:pic>
        <p:nvPicPr>
          <p:cNvPr id="24" name="Picture 23">
            <a:extLst>
              <a:ext uri="{FF2B5EF4-FFF2-40B4-BE49-F238E27FC236}">
                <a16:creationId xmlns:a16="http://schemas.microsoft.com/office/drawing/2014/main" id="{B497B50A-9AA5-47E6-9DC4-B3218ED69737}"/>
              </a:ext>
            </a:extLst>
          </p:cNvPr>
          <p:cNvPicPr>
            <a:picLocks noChangeAspect="1"/>
          </p:cNvPicPr>
          <p:nvPr/>
        </p:nvPicPr>
        <p:blipFill>
          <a:blip r:embed="rId5"/>
          <a:stretch>
            <a:fillRect/>
          </a:stretch>
        </p:blipFill>
        <p:spPr>
          <a:xfrm>
            <a:off x="6320103" y="2010640"/>
            <a:ext cx="2920635" cy="1714286"/>
          </a:xfrm>
          <a:prstGeom prst="rect">
            <a:avLst/>
          </a:prstGeom>
        </p:spPr>
      </p:pic>
      <p:pic>
        <p:nvPicPr>
          <p:cNvPr id="26" name="Picture 25">
            <a:extLst>
              <a:ext uri="{FF2B5EF4-FFF2-40B4-BE49-F238E27FC236}">
                <a16:creationId xmlns:a16="http://schemas.microsoft.com/office/drawing/2014/main" id="{3D96C160-681C-4771-A7C6-465E5169DCD5}"/>
              </a:ext>
            </a:extLst>
          </p:cNvPr>
          <p:cNvPicPr>
            <a:picLocks noChangeAspect="1"/>
          </p:cNvPicPr>
          <p:nvPr/>
        </p:nvPicPr>
        <p:blipFill>
          <a:blip r:embed="rId6"/>
          <a:stretch>
            <a:fillRect/>
          </a:stretch>
        </p:blipFill>
        <p:spPr>
          <a:xfrm>
            <a:off x="6320103" y="3974266"/>
            <a:ext cx="3140302" cy="1714286"/>
          </a:xfrm>
          <a:prstGeom prst="rect">
            <a:avLst/>
          </a:prstGeom>
        </p:spPr>
      </p:pic>
      <p:sp>
        <p:nvSpPr>
          <p:cNvPr id="27" name="Rectangle 26">
            <a:extLst>
              <a:ext uri="{FF2B5EF4-FFF2-40B4-BE49-F238E27FC236}">
                <a16:creationId xmlns:a16="http://schemas.microsoft.com/office/drawing/2014/main" id="{E4ED6CFA-FAA5-4EBD-868E-2932BE1D93ED}"/>
              </a:ext>
            </a:extLst>
          </p:cNvPr>
          <p:cNvSpPr/>
          <p:nvPr/>
        </p:nvSpPr>
        <p:spPr>
          <a:xfrm>
            <a:off x="10037260" y="5381384"/>
            <a:ext cx="1917032" cy="1169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00" noProof="0"/>
          </a:p>
        </p:txBody>
      </p:sp>
      <p:sp>
        <p:nvSpPr>
          <p:cNvPr id="3" name="TextBox 2">
            <a:extLst>
              <a:ext uri="{FF2B5EF4-FFF2-40B4-BE49-F238E27FC236}">
                <a16:creationId xmlns:a16="http://schemas.microsoft.com/office/drawing/2014/main" id="{39E17AE7-6AF0-494C-B76E-019213FC5D3E}"/>
              </a:ext>
            </a:extLst>
          </p:cNvPr>
          <p:cNvSpPr txBox="1"/>
          <p:nvPr/>
        </p:nvSpPr>
        <p:spPr>
          <a:xfrm>
            <a:off x="4975475" y="1071954"/>
            <a:ext cx="2237874" cy="338554"/>
          </a:xfrm>
          <a:prstGeom prst="rect">
            <a:avLst/>
          </a:prstGeom>
          <a:noFill/>
        </p:spPr>
        <p:txBody>
          <a:bodyPr wrap="square" lIns="0" tIns="0" rIns="0" bIns="0" rtlCol="0">
            <a:spAutoFit/>
          </a:bodyPr>
          <a:lstStyle/>
          <a:p>
            <a:pPr algn="l"/>
            <a:r>
              <a:rPr lang="da-DK" sz="2200" noProof="0" dirty="0">
                <a:latin typeface="+mn-lt"/>
              </a:rPr>
              <a:t>www.vandvision.dk</a:t>
            </a:r>
          </a:p>
        </p:txBody>
      </p:sp>
      <p:sp>
        <p:nvSpPr>
          <p:cNvPr id="4" name="TextBox 3">
            <a:extLst>
              <a:ext uri="{FF2B5EF4-FFF2-40B4-BE49-F238E27FC236}">
                <a16:creationId xmlns:a16="http://schemas.microsoft.com/office/drawing/2014/main" id="{D878CAC9-9C9F-4F0F-A1BC-F6BD1854C933}"/>
              </a:ext>
            </a:extLst>
          </p:cNvPr>
          <p:cNvSpPr txBox="1"/>
          <p:nvPr/>
        </p:nvSpPr>
        <p:spPr>
          <a:xfrm>
            <a:off x="8145379" y="6611779"/>
            <a:ext cx="5514474" cy="246221"/>
          </a:xfrm>
          <a:prstGeom prst="rect">
            <a:avLst/>
          </a:prstGeom>
          <a:noFill/>
        </p:spPr>
        <p:txBody>
          <a:bodyPr wrap="square" lIns="0" tIns="0" rIns="0" bIns="0" rtlCol="0">
            <a:spAutoFit/>
          </a:bodyPr>
          <a:lstStyle/>
          <a:p>
            <a:r>
              <a:rPr lang="da-DK" sz="1600" dirty="0"/>
              <a:t>https://www.linkedin.com/groups/12355459/</a:t>
            </a:r>
            <a:endParaRPr lang="da-DK" sz="1600" noProof="0" dirty="0" err="1">
              <a:latin typeface="+mn-lt"/>
            </a:endParaRPr>
          </a:p>
        </p:txBody>
      </p:sp>
    </p:spTree>
    <p:extLst>
      <p:ext uri="{BB962C8B-B14F-4D97-AF65-F5344CB8AC3E}">
        <p14:creationId xmlns:p14="http://schemas.microsoft.com/office/powerpoint/2010/main" val="582764485"/>
      </p:ext>
    </p:extLst>
  </p:cSld>
  <p:clrMapOvr>
    <a:masterClrMapping/>
  </p:clrMapOvr>
</p:sld>
</file>

<file path=ppt/theme/theme1.xml><?xml version="1.0" encoding="utf-8"?>
<a:theme xmlns:a="http://schemas.openxmlformats.org/drawingml/2006/main" name="Blank">
  <a:themeElements>
    <a:clrScheme name="DI Corporate">
      <a:dk1>
        <a:srgbClr val="000000"/>
      </a:dk1>
      <a:lt1>
        <a:srgbClr val="FFFFFF"/>
      </a:lt1>
      <a:dk2>
        <a:srgbClr val="D0D0D0"/>
      </a:dk2>
      <a:lt2>
        <a:srgbClr val="F7F7F7"/>
      </a:lt2>
      <a:accent1>
        <a:srgbClr val="0092D7"/>
      </a:accent1>
      <a:accent2>
        <a:srgbClr val="98D0EF"/>
      </a:accent2>
      <a:accent3>
        <a:srgbClr val="9B2373"/>
      </a:accent3>
      <a:accent4>
        <a:srgbClr val="E6B3D5"/>
      </a:accent4>
      <a:accent5>
        <a:srgbClr val="37B082"/>
      </a:accent5>
      <a:accent6>
        <a:srgbClr val="C3E7D9"/>
      </a:accent6>
      <a:hlink>
        <a:srgbClr val="464646"/>
      </a:hlink>
      <a:folHlink>
        <a:srgbClr val="000000"/>
      </a:folHlink>
    </a:clrScheme>
    <a:fontScheme name="Dansk Industri">
      <a:majorFont>
        <a:latin typeface="DI Serif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200" noProof="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200" noProof="0" dirty="0" err="1" smtClean="0">
            <a:latin typeface="+mn-lt"/>
          </a:defRPr>
        </a:defPPr>
      </a:lstStyle>
    </a:txDef>
  </a:objectDefaults>
  <a:extraClrSchemeLst/>
  <a:custClrLst>
    <a:custClr name="7. graf farve (DI Byg)">
      <a:srgbClr val="E1E1E1"/>
    </a:custClr>
    <a:custClr name="8. graf farve (DI Byg)">
      <a:srgbClr val="E4BFC6"/>
    </a:custClr>
    <a:custClr name="9. graf farve (DI Byg)">
      <a:srgbClr val="231E20"/>
    </a:custClr>
    <a:custClr name="10. graf farve (DI Byg)">
      <a:srgbClr val="878787"/>
    </a:custClr>
    <a:custClr name="Color has no name">
      <a:srgbClr val="FFFFFF"/>
    </a:custClr>
    <a:custClr name="7. graf farve (DI Digital)">
      <a:srgbClr val="E1E1E1"/>
    </a:custClr>
    <a:custClr name="8. graf farve (DI Digital)">
      <a:srgbClr val="FFBC93"/>
    </a:custClr>
    <a:custClr name="9. graf farve (DI Digital)">
      <a:srgbClr val="231E20"/>
    </a:custClr>
    <a:custClr name="10. graf farve (DI Digital)">
      <a:srgbClr val="878787"/>
    </a:custClr>
    <a:custClr name="Color has no name">
      <a:srgbClr val="FFFFFF"/>
    </a:custClr>
    <a:custClr name="7. graf farve (DI Energi)">
      <a:srgbClr val="E1E1E1"/>
    </a:custClr>
    <a:custClr name="8. graf farve (DI Energi)">
      <a:srgbClr val="D8EDB5"/>
    </a:custClr>
    <a:custClr name="9. graf farve (DI Energi)">
      <a:srgbClr val="231E20"/>
    </a:custClr>
    <a:custClr name="10. graf farve (DI Energi)">
      <a:srgbClr val="878787"/>
    </a:custClr>
    <a:custClr name="Color has no name">
      <a:srgbClr val="FFFFFF"/>
    </a:custClr>
    <a:custClr name="7. graf farve (DI Fødevarer)">
      <a:srgbClr val="E1E1E1"/>
    </a:custClr>
    <a:custClr name="8. graf farve (DI Fødevarer)">
      <a:srgbClr val="AFCEE3"/>
    </a:custClr>
    <a:custClr name="9. graf farve (DI Fødevarer)">
      <a:srgbClr val="231E20"/>
    </a:custClr>
    <a:custClr name="10. graf farve (DI Fødevarer)">
      <a:srgbClr val="878787"/>
    </a:custClr>
    <a:custClr name="Color has no name">
      <a:srgbClr val="FFFFFF"/>
    </a:custClr>
    <a:custClr name="7. graf farve (DI Handel)">
      <a:srgbClr val="E1E1E1"/>
    </a:custClr>
    <a:custClr name="8. graf farve (DI Handel)">
      <a:srgbClr val="F5C755"/>
    </a:custClr>
    <a:custClr name="9. graf farve (DI Handel)">
      <a:srgbClr val="231E20"/>
    </a:custClr>
    <a:custClr name="10. graf farve (DI Handel)">
      <a:srgbClr val="878787"/>
    </a:custClr>
    <a:custClr name="Color has no name">
      <a:srgbClr val="FFFFFF"/>
    </a:custClr>
    <a:custClr name="7. graf farve (DI Rådgiverne)">
      <a:srgbClr val="E1E1E1"/>
    </a:custClr>
    <a:custClr name="8. graf farve (DI Rådgiverne)">
      <a:srgbClr val="D2B9D5"/>
    </a:custClr>
    <a:custClr name="9. graf farve (DI Rådgiverne)">
      <a:srgbClr val="231E20"/>
    </a:custClr>
    <a:custClr name="10. graf farve (DI Rådgiverne)">
      <a:srgbClr val="878787"/>
    </a:custClr>
    <a:custClr name="Color has no name">
      <a:srgbClr val="FFFFFF"/>
    </a:custClr>
    <a:custClr name="7. graf farve (DI Service)">
      <a:srgbClr val="E1E1E1"/>
    </a:custClr>
    <a:custClr name="8. graf farve (DI Service)">
      <a:srgbClr val="C0E3BB"/>
    </a:custClr>
    <a:custClr name="9. graf farve (DI Service)">
      <a:srgbClr val="231E20"/>
    </a:custClr>
    <a:custClr name="10. graf farve (DI Service)">
      <a:srgbClr val="878787"/>
    </a:custClr>
    <a:custClr name="Color has no name">
      <a:srgbClr val="FFFFFF"/>
    </a:custClr>
    <a:custClr name="7. graf farve (DI Transport)">
      <a:srgbClr val="E1E1E1"/>
    </a:custClr>
    <a:custClr name="8. graf farve (DI Transport)">
      <a:srgbClr val="B4BDD6"/>
    </a:custClr>
    <a:custClr name="9. graf farve (DI Transport)">
      <a:srgbClr val="231E20"/>
    </a:custClr>
    <a:custClr name="10. graf farve (DI Transport)">
      <a:srgbClr val="878787"/>
    </a:custClr>
    <a:custClr name="Color has no name">
      <a:srgbClr val="FFFFFF"/>
    </a:custClr>
    <a:custClr name="7. graf farve Gul (DI Corporate)">
      <a:srgbClr val="F9CA7B"/>
    </a:custClr>
    <a:custClr name="8. graf farve Gul, lys (DI Corporate)">
      <a:srgbClr val="FCE4BD"/>
    </a:custClr>
    <a:custClr name="9. graf farve Grå, mellem (DI Corporate)">
      <a:srgbClr val="696969"/>
    </a:custClr>
    <a:custClr name="10. graf farve Grå, mørk(DI Corporate)">
      <a:srgbClr val="333333"/>
    </a:custClr>
  </a:custClrLst>
  <a:extLst>
    <a:ext uri="{05A4C25C-085E-4340-85A3-A5531E510DB2}">
      <thm15:themeFamily xmlns:thm15="http://schemas.microsoft.com/office/thememl/2012/main" name="Blank.potx" id="{4331E7FA-F5F9-4AF9-A667-E2A6CAD352F6}" vid="{8AA05A53-1F54-433A-935A-992038B03A31}"/>
    </a:ext>
  </a:extLst>
</a:theme>
</file>

<file path=ppt/theme/theme2.xml><?xml version="1.0" encoding="utf-8"?>
<a:theme xmlns:a="http://schemas.openxmlformats.org/drawingml/2006/main" name="Office-tema">
  <a:themeElements>
    <a:clrScheme name="DI Corporate">
      <a:dk1>
        <a:srgbClr val="000000"/>
      </a:dk1>
      <a:lt1>
        <a:srgbClr val="FFFFFF"/>
      </a:lt1>
      <a:dk2>
        <a:srgbClr val="D0D0D0"/>
      </a:dk2>
      <a:lt2>
        <a:srgbClr val="F7F7F7"/>
      </a:lt2>
      <a:accent1>
        <a:srgbClr val="0092D7"/>
      </a:accent1>
      <a:accent2>
        <a:srgbClr val="98D0EF"/>
      </a:accent2>
      <a:accent3>
        <a:srgbClr val="9B2373"/>
      </a:accent3>
      <a:accent4>
        <a:srgbClr val="E6B3D5"/>
      </a:accent4>
      <a:accent5>
        <a:srgbClr val="37B082"/>
      </a:accent5>
      <a:accent6>
        <a:srgbClr val="C3E7D9"/>
      </a:accent6>
      <a:hlink>
        <a:srgbClr val="464646"/>
      </a:hlink>
      <a:folHlink>
        <a:srgbClr val="000000"/>
      </a:folHlink>
    </a:clrScheme>
    <a:fontScheme name="Dansk Industri">
      <a:majorFont>
        <a:latin typeface="DI Serif Office"/>
        <a:ea typeface=""/>
        <a:cs typeface=""/>
      </a:majorFont>
      <a:minorFont>
        <a:latin typeface="DI Sans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7. graf farve (DI Byg)">
      <a:srgbClr val="E1E1E1"/>
    </a:custClr>
    <a:custClr name="8. graf farve (DI Byg)">
      <a:srgbClr val="E4BFC6"/>
    </a:custClr>
    <a:custClr name="9. graf farve (DI Byg)">
      <a:srgbClr val="231E20"/>
    </a:custClr>
    <a:custClr name="10. graf farve (DI Byg)">
      <a:srgbClr val="878787"/>
    </a:custClr>
    <a:custClr name="Color has no name">
      <a:srgbClr val="FFFFFF"/>
    </a:custClr>
    <a:custClr name="7. graf farve (DI Digital)">
      <a:srgbClr val="E1E1E1"/>
    </a:custClr>
    <a:custClr name="8. graf farve (DI Digital)">
      <a:srgbClr val="FFBC93"/>
    </a:custClr>
    <a:custClr name="9. graf farve (DI Digital)">
      <a:srgbClr val="231E20"/>
    </a:custClr>
    <a:custClr name="10. graf farve (DI Digital)">
      <a:srgbClr val="878787"/>
    </a:custClr>
    <a:custClr name="Color has no name">
      <a:srgbClr val="FFFFFF"/>
    </a:custClr>
    <a:custClr name="7. graf farve (DI Energi)">
      <a:srgbClr val="E1E1E1"/>
    </a:custClr>
    <a:custClr name="8. graf farve (DI Energi)">
      <a:srgbClr val="D8EDB5"/>
    </a:custClr>
    <a:custClr name="9. graf farve (DI Energi)">
      <a:srgbClr val="231E20"/>
    </a:custClr>
    <a:custClr name="10. graf farve (DI Energi)">
      <a:srgbClr val="878787"/>
    </a:custClr>
    <a:custClr name="Color has no name">
      <a:srgbClr val="FFFFFF"/>
    </a:custClr>
    <a:custClr name="7. graf farve (DI Fødevarer)">
      <a:srgbClr val="E1E1E1"/>
    </a:custClr>
    <a:custClr name="8. graf farve (DI Fødevarer)">
      <a:srgbClr val="AFCEE3"/>
    </a:custClr>
    <a:custClr name="9. graf farve (DI Fødevarer)">
      <a:srgbClr val="231E20"/>
    </a:custClr>
    <a:custClr name="10. graf farve (DI Fødevarer)">
      <a:srgbClr val="878787"/>
    </a:custClr>
    <a:custClr name="Color has no name">
      <a:srgbClr val="FFFFFF"/>
    </a:custClr>
    <a:custClr name="7. graf farve (DI Handel)">
      <a:srgbClr val="E1E1E1"/>
    </a:custClr>
    <a:custClr name="8. graf farve (DI Handel)">
      <a:srgbClr val="F5C755"/>
    </a:custClr>
    <a:custClr name="9. graf farve (DI Handel)">
      <a:srgbClr val="231E20"/>
    </a:custClr>
    <a:custClr name="10. graf farve (DI Handel)">
      <a:srgbClr val="878787"/>
    </a:custClr>
    <a:custClr name="Color has no name">
      <a:srgbClr val="FFFFFF"/>
    </a:custClr>
    <a:custClr name="7. graf farve (DI Rådgiverne)">
      <a:srgbClr val="E1E1E1"/>
    </a:custClr>
    <a:custClr name="8. graf farve (DI Rådgiverne)">
      <a:srgbClr val="D2B9D5"/>
    </a:custClr>
    <a:custClr name="9. graf farve (DI Rådgiverne)">
      <a:srgbClr val="231E20"/>
    </a:custClr>
    <a:custClr name="10. graf farve (DI Rådgiverne)">
      <a:srgbClr val="878787"/>
    </a:custClr>
    <a:custClr name="Color has no name">
      <a:srgbClr val="FFFFFF"/>
    </a:custClr>
    <a:custClr name="7. graf farve (DI Service)">
      <a:srgbClr val="E1E1E1"/>
    </a:custClr>
    <a:custClr name="8. graf farve (DI Service)">
      <a:srgbClr val="C0E3BB"/>
    </a:custClr>
    <a:custClr name="9. graf farve (DI Service)">
      <a:srgbClr val="231E20"/>
    </a:custClr>
    <a:custClr name="10. graf farve (DI Service)">
      <a:srgbClr val="878787"/>
    </a:custClr>
    <a:custClr name="Color has no name">
      <a:srgbClr val="FFFFFF"/>
    </a:custClr>
    <a:custClr name="7. graf farve (DI Transport)">
      <a:srgbClr val="E1E1E1"/>
    </a:custClr>
    <a:custClr name="8. graf farve (DI Transport)">
      <a:srgbClr val="B4BDD6"/>
    </a:custClr>
    <a:custClr name="9. graf farve (DI Transport)">
      <a:srgbClr val="231E20"/>
    </a:custClr>
    <a:custClr name="10. graf farve (DI Transport)">
      <a:srgbClr val="878787"/>
    </a:custClr>
    <a:custClr name="Color has no name">
      <a:srgbClr val="FFFFFF"/>
    </a:custClr>
    <a:custClr name="7. graf farve Gul (DI Corporate)">
      <a:srgbClr val="F9CA7B"/>
    </a:custClr>
    <a:custClr name="8. graf farve Gul, lys (DI Corporate)">
      <a:srgbClr val="FCE4BD"/>
    </a:custClr>
    <a:custClr name="9. graf farve Grå, mellem (DI Corporate)">
      <a:srgbClr val="696969"/>
    </a:custClr>
    <a:custClr name="10. graf farve Grå, mørk(DI Corporate)">
      <a:srgbClr val="33333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I Corporate">
      <a:dk1>
        <a:srgbClr val="000000"/>
      </a:dk1>
      <a:lt1>
        <a:srgbClr val="FFFFFF"/>
      </a:lt1>
      <a:dk2>
        <a:srgbClr val="D0D0D0"/>
      </a:dk2>
      <a:lt2>
        <a:srgbClr val="F7F7F7"/>
      </a:lt2>
      <a:accent1>
        <a:srgbClr val="0092D7"/>
      </a:accent1>
      <a:accent2>
        <a:srgbClr val="98D0EF"/>
      </a:accent2>
      <a:accent3>
        <a:srgbClr val="9B2373"/>
      </a:accent3>
      <a:accent4>
        <a:srgbClr val="E6B3D5"/>
      </a:accent4>
      <a:accent5>
        <a:srgbClr val="37B082"/>
      </a:accent5>
      <a:accent6>
        <a:srgbClr val="C3E7D9"/>
      </a:accent6>
      <a:hlink>
        <a:srgbClr val="464646"/>
      </a:hlink>
      <a:folHlink>
        <a:srgbClr val="000000"/>
      </a:folHlink>
    </a:clrScheme>
    <a:fontScheme name="Dansk Industri">
      <a:majorFont>
        <a:latin typeface="DI Serif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7. graf farve (DI Byg)">
      <a:srgbClr val="E1E1E1"/>
    </a:custClr>
    <a:custClr name="8. graf farve (DI Byg)">
      <a:srgbClr val="E4BFC6"/>
    </a:custClr>
    <a:custClr name="9. graf farve (DI Byg)">
      <a:srgbClr val="231E20"/>
    </a:custClr>
    <a:custClr name="10. graf farve (DI Byg)">
      <a:srgbClr val="878787"/>
    </a:custClr>
    <a:custClr name="Color has no name">
      <a:srgbClr val="FFFFFF"/>
    </a:custClr>
    <a:custClr name="7. graf farve (DI Digital)">
      <a:srgbClr val="E1E1E1"/>
    </a:custClr>
    <a:custClr name="8. graf farve (DI Digital)">
      <a:srgbClr val="FFBC93"/>
    </a:custClr>
    <a:custClr name="9. graf farve (DI Digital)">
      <a:srgbClr val="231E20"/>
    </a:custClr>
    <a:custClr name="10. graf farve (DI Digital)">
      <a:srgbClr val="878787"/>
    </a:custClr>
    <a:custClr name="Color has no name">
      <a:srgbClr val="FFFFFF"/>
    </a:custClr>
    <a:custClr name="7. graf farve (DI Energi)">
      <a:srgbClr val="E1E1E1"/>
    </a:custClr>
    <a:custClr name="8. graf farve (DI Energi)">
      <a:srgbClr val="D8EDB5"/>
    </a:custClr>
    <a:custClr name="9. graf farve (DI Energi)">
      <a:srgbClr val="231E20"/>
    </a:custClr>
    <a:custClr name="10. graf farve (DI Energi)">
      <a:srgbClr val="878787"/>
    </a:custClr>
    <a:custClr name="Color has no name">
      <a:srgbClr val="FFFFFF"/>
    </a:custClr>
    <a:custClr name="7. graf farve (DI Fødevarer)">
      <a:srgbClr val="E1E1E1"/>
    </a:custClr>
    <a:custClr name="8. graf farve (DI Fødevarer)">
      <a:srgbClr val="AFCEE3"/>
    </a:custClr>
    <a:custClr name="9. graf farve (DI Fødevarer)">
      <a:srgbClr val="231E20"/>
    </a:custClr>
    <a:custClr name="10. graf farve (DI Fødevarer)">
      <a:srgbClr val="878787"/>
    </a:custClr>
    <a:custClr name="Color has no name">
      <a:srgbClr val="FFFFFF"/>
    </a:custClr>
    <a:custClr name="7. graf farve (DI Handel)">
      <a:srgbClr val="E1E1E1"/>
    </a:custClr>
    <a:custClr name="8. graf farve (DI Handel)">
      <a:srgbClr val="F5C755"/>
    </a:custClr>
    <a:custClr name="9. graf farve (DI Handel)">
      <a:srgbClr val="231E20"/>
    </a:custClr>
    <a:custClr name="10. graf farve (DI Handel)">
      <a:srgbClr val="878787"/>
    </a:custClr>
    <a:custClr name="Color has no name">
      <a:srgbClr val="FFFFFF"/>
    </a:custClr>
    <a:custClr name="7. graf farve (DI Rådgiverne)">
      <a:srgbClr val="E1E1E1"/>
    </a:custClr>
    <a:custClr name="8. graf farve (DI Rådgiverne)">
      <a:srgbClr val="D2B9D5"/>
    </a:custClr>
    <a:custClr name="9. graf farve (DI Rådgiverne)">
      <a:srgbClr val="231E20"/>
    </a:custClr>
    <a:custClr name="10. graf farve (DI Rådgiverne)">
      <a:srgbClr val="878787"/>
    </a:custClr>
    <a:custClr name="Color has no name">
      <a:srgbClr val="FFFFFF"/>
    </a:custClr>
    <a:custClr name="7. graf farve (DI Service)">
      <a:srgbClr val="E1E1E1"/>
    </a:custClr>
    <a:custClr name="8. graf farve (DI Service)">
      <a:srgbClr val="C0E3BB"/>
    </a:custClr>
    <a:custClr name="9. graf farve (DI Service)">
      <a:srgbClr val="231E20"/>
    </a:custClr>
    <a:custClr name="10. graf farve (DI Service)">
      <a:srgbClr val="878787"/>
    </a:custClr>
    <a:custClr name="Color has no name">
      <a:srgbClr val="FFFFFF"/>
    </a:custClr>
    <a:custClr name="7. graf farve (DI Transport)">
      <a:srgbClr val="E1E1E1"/>
    </a:custClr>
    <a:custClr name="8. graf farve (DI Transport)">
      <a:srgbClr val="B4BDD6"/>
    </a:custClr>
    <a:custClr name="9. graf farve (DI Transport)">
      <a:srgbClr val="231E20"/>
    </a:custClr>
    <a:custClr name="10. graf farve (DI Transport)">
      <a:srgbClr val="878787"/>
    </a:custClr>
    <a:custClr name="Color has no name">
      <a:srgbClr val="FFFFFF"/>
    </a:custClr>
    <a:custClr name="7. graf farve Gul (DI Corporate)">
      <a:srgbClr val="F9CA7B"/>
    </a:custClr>
    <a:custClr name="8. graf farve Gul, lys (DI Corporate)">
      <a:srgbClr val="FCE4BD"/>
    </a:custClr>
    <a:custClr name="9. graf farve Grå, mellem (DI Corporate)">
      <a:srgbClr val="696969"/>
    </a:custClr>
    <a:custClr name="10. graf farve Grå, mørk(DI Corporate)">
      <a:srgbClr val="33333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C85440979ADE49AB73DA583BC3C996" ma:contentTypeVersion="9" ma:contentTypeDescription="Create a new document." ma:contentTypeScope="" ma:versionID="a40774946305bad3c3f7416be54423b3">
  <xsd:schema xmlns:xsd="http://www.w3.org/2001/XMLSchema" xmlns:xs="http://www.w3.org/2001/XMLSchema" xmlns:p="http://schemas.microsoft.com/office/2006/metadata/properties" xmlns:ns3="537b78bf-b266-4ec9-8701-7afabdfcead7" targetNamespace="http://schemas.microsoft.com/office/2006/metadata/properties" ma:root="true" ma:fieldsID="6cf0727506d57b400d8f9f7afc34cc0c" ns3:_="">
    <xsd:import namespace="537b78bf-b266-4ec9-8701-7afabdfcea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b78bf-b266-4ec9-8701-7afabdfcea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2B4567-9ADE-4F28-A8D2-4D7CDFE04295}">
  <ds:schemaRefs>
    <ds:schemaRef ds:uri="http://schemas.microsoft.com/sharepoint/v3/contenttype/forms"/>
  </ds:schemaRefs>
</ds:datastoreItem>
</file>

<file path=customXml/itemProps2.xml><?xml version="1.0" encoding="utf-8"?>
<ds:datastoreItem xmlns:ds="http://schemas.openxmlformats.org/officeDocument/2006/customXml" ds:itemID="{229DDE88-1E61-4554-A341-3F8AD97D9C74}">
  <ds:schemaRefs>
    <ds:schemaRef ds:uri="http://schemas.microsoft.com/office/2006/documentManagement/types"/>
    <ds:schemaRef ds:uri="http://schemas.microsoft.com/office/infopath/2007/PartnerControls"/>
    <ds:schemaRef ds:uri="537b78bf-b266-4ec9-8701-7afabdfcead7"/>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3A094F8-5034-4005-A4F8-62FFC194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b78bf-b266-4ec9-8701-7afabdfcea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TotalTime>
  <Words>470</Words>
  <Application>Microsoft Office PowerPoint</Application>
  <PresentationFormat>Widescreen</PresentationFormat>
  <Paragraphs>38</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DI Sans Office</vt:lpstr>
      <vt:lpstr>Arial</vt:lpstr>
      <vt:lpstr>DI Serif Office</vt:lpstr>
      <vt:lpstr>DI Sans Office Black</vt:lpstr>
      <vt:lpstr>Blank</vt:lpstr>
      <vt:lpstr>Fakta om styrkepositioner samt innovation og eksport af vandteknologier</vt:lpstr>
      <vt:lpstr>Eksporten af dansk vandteknologi i tal </vt:lpstr>
      <vt:lpstr>Danmark er førende i verden inden for vandteknologi </vt:lpstr>
      <vt:lpstr>Dansk eksport af vandteknologi fordelt på varetyper </vt:lpstr>
      <vt:lpstr>De danske styrkepositioner inden for vandteknologier </vt:lpstr>
      <vt:lpstr>Ansættelser i dansk vandteknologi</vt:lpstr>
      <vt:lpstr>Vandvision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Fakta om styrkepositioner samt innovation og eksport af vandteknologier</dc:title>
  <dc:creator>Emil Bødker Pedersen</dc:creator>
  <cp:lastModifiedBy>Emil Bødker Pedersen</cp:lastModifiedBy>
  <cp:revision>7</cp:revision>
  <dcterms:created xsi:type="dcterms:W3CDTF">2020-03-03T09:06:28Z</dcterms:created>
  <dcterms:modified xsi:type="dcterms:W3CDTF">2020-03-03T12:09:54Z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0x010100E2C85440979ADE49AB73DA583BC3C996</vt:lpwstr>
  </property>
  <property fmtid="{D5CDD505-2E9C-101B-9397-08002B2CF9AE}" pid="3" name="CCMIsSharedOnOneDrive">
    <vt:bool>false</vt:bool>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Dokumenttype">
    <vt:lpwstr/>
  </property>
  <property fmtid="{D5CDD505-2E9C-101B-9397-08002B2CF9AE}" pid="8" name="Emneord">
    <vt:lpwstr>138;#INTERN|e2a8d084-0dc4-4c34-a306-f0b3941c6a0b</vt:lpwstr>
  </property>
  <property fmtid="{D5CDD505-2E9C-101B-9397-08002B2CF9AE}" pid="9" name="Område">
    <vt:lpwstr>139;#Miljø|8b80dc81-0486-40b0-92ec-21f786ad3103</vt:lpwstr>
  </property>
  <property fmtid="{D5CDD505-2E9C-101B-9397-08002B2CF9AE}" pid="10" name="CCMSystem">
    <vt:lpwstr> </vt:lpwstr>
  </property>
  <property fmtid="{D5CDD505-2E9C-101B-9397-08002B2CF9AE}" pid="11" name="Department">
    <vt:lpwstr>141;#Miljø|8326746e-90a2-4ec2-8920-8f32ab730e6f</vt:lpwstr>
  </property>
  <property fmtid="{D5CDD505-2E9C-101B-9397-08002B2CF9AE}" pid="12" name="CCMEventContext">
    <vt:lpwstr>97c9f3b5-d588-4e54-869d-49d668a1940e</vt:lpwstr>
  </property>
</Properties>
</file>